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60" r:id="rId6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CE6CC3-4697-E362-DAE5-4954CAD61E04}" v="82" dt="2025-09-15T10:57:08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crieff, Ursula - NISTA" userId="S::ursula.moncrieff@nista.gov.uk::1eb39034-cc29-4748-8aaa-8de51c7ed67d" providerId="AD" clId="Web-{8C016273-0A5F-9EF2-8685-41BBBC822D0F}"/>
    <pc:docChg chg="modSld">
      <pc:chgData name="Moncrieff, Ursula - NISTA" userId="S::ursula.moncrieff@nista.gov.uk::1eb39034-cc29-4748-8aaa-8de51c7ed67d" providerId="AD" clId="Web-{8C016273-0A5F-9EF2-8685-41BBBC822D0F}" dt="2025-09-09T13:30:13.969" v="95" actId="14100"/>
      <pc:docMkLst>
        <pc:docMk/>
      </pc:docMkLst>
      <pc:sldChg chg="addSp delSp modSp">
        <pc:chgData name="Moncrieff, Ursula - NISTA" userId="S::ursula.moncrieff@nista.gov.uk::1eb39034-cc29-4748-8aaa-8de51c7ed67d" providerId="AD" clId="Web-{8C016273-0A5F-9EF2-8685-41BBBC822D0F}" dt="2025-09-09T13:30:13.969" v="95" actId="14100"/>
        <pc:sldMkLst>
          <pc:docMk/>
          <pc:sldMk cId="1692213409" sldId="260"/>
        </pc:sldMkLst>
        <pc:spChg chg="mod">
          <ac:chgData name="Moncrieff, Ursula - NISTA" userId="S::ursula.moncrieff@nista.gov.uk::1eb39034-cc29-4748-8aaa-8de51c7ed67d" providerId="AD" clId="Web-{8C016273-0A5F-9EF2-8685-41BBBC822D0F}" dt="2025-09-09T13:29:36.076" v="89" actId="1076"/>
          <ac:spMkLst>
            <pc:docMk/>
            <pc:sldMk cId="1692213409" sldId="260"/>
            <ac:spMk id="3" creationId="{0A790143-BBB7-F9C7-0702-F4324BAFFA71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9:16.153" v="87" actId="1076"/>
          <ac:spMkLst>
            <pc:docMk/>
            <pc:sldMk cId="1692213409" sldId="260"/>
            <ac:spMk id="4" creationId="{4E390813-ED02-928E-D441-3DC36B622174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9:24.701" v="88" actId="1076"/>
          <ac:spMkLst>
            <pc:docMk/>
            <pc:sldMk cId="1692213409" sldId="260"/>
            <ac:spMk id="5" creationId="{07EACB8A-1CF4-CA0A-E39D-57D5B1EB0030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8:09.399" v="65" actId="14100"/>
          <ac:spMkLst>
            <pc:docMk/>
            <pc:sldMk cId="1692213409" sldId="260"/>
            <ac:spMk id="6" creationId="{4F273881-E3E8-F866-87BB-C01E2C5DD3C4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8:30.307" v="67" actId="1076"/>
          <ac:spMkLst>
            <pc:docMk/>
            <pc:sldMk cId="1692213409" sldId="260"/>
            <ac:spMk id="7" creationId="{22E4A875-2B56-B82A-791C-CA08C61DBCC7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222" v="1" actId="1076"/>
          <ac:spMkLst>
            <pc:docMk/>
            <pc:sldMk cId="1692213409" sldId="260"/>
            <ac:spMk id="13" creationId="{CD9A9652-E646-2D40-F7BE-AC362EFDFC8D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8:30.323" v="68" actId="1076"/>
          <ac:spMkLst>
            <pc:docMk/>
            <pc:sldMk cId="1692213409" sldId="260"/>
            <ac:spMk id="16" creationId="{9297D127-4346-60C0-0278-F8A89190F740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8:30.338" v="69" actId="1076"/>
          <ac:spMkLst>
            <pc:docMk/>
            <pc:sldMk cId="1692213409" sldId="260"/>
            <ac:spMk id="17" creationId="{FABB0607-6B78-CB99-F005-3CC94D320928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816" v="31" actId="1076"/>
          <ac:spMkLst>
            <pc:docMk/>
            <pc:sldMk cId="1692213409" sldId="260"/>
            <ac:spMk id="19" creationId="{1ECF41C7-736C-F870-441B-DBBFC2EF3F7D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9:39.905" v="90" actId="1076"/>
          <ac:spMkLst>
            <pc:docMk/>
            <pc:sldMk cId="1692213409" sldId="260"/>
            <ac:spMk id="20" creationId="{06C62038-E5B0-2A85-0452-413606D54D99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331" v="5" actId="1076"/>
          <ac:spMkLst>
            <pc:docMk/>
            <pc:sldMk cId="1692213409" sldId="260"/>
            <ac:spMk id="30" creationId="{6839BBEE-5314-A548-DB7B-DA58AB99ADAB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347" v="6" actId="1076"/>
          <ac:spMkLst>
            <pc:docMk/>
            <pc:sldMk cId="1692213409" sldId="260"/>
            <ac:spMk id="31" creationId="{4552E459-8800-BBAA-2ADF-2432ABC3FA1A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378" v="7" actId="1076"/>
          <ac:spMkLst>
            <pc:docMk/>
            <pc:sldMk cId="1692213409" sldId="260"/>
            <ac:spMk id="32" creationId="{62483981-A1F4-E22D-17FD-A11BE753CFEB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394" v="8" actId="1076"/>
          <ac:spMkLst>
            <pc:docMk/>
            <pc:sldMk cId="1692213409" sldId="260"/>
            <ac:spMk id="34" creationId="{703C1780-A24B-DEF1-375D-97D861DE25C4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410" v="9" actId="1076"/>
          <ac:spMkLst>
            <pc:docMk/>
            <pc:sldMk cId="1692213409" sldId="260"/>
            <ac:spMk id="35" creationId="{55E54A0D-03CC-B8D3-6985-87DF5DFEA254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425" v="10" actId="1076"/>
          <ac:spMkLst>
            <pc:docMk/>
            <pc:sldMk cId="1692213409" sldId="260"/>
            <ac:spMk id="36" creationId="{341E3A8D-F364-9F0C-9CE4-69E8BD51A0DD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456" v="11" actId="1076"/>
          <ac:spMkLst>
            <pc:docMk/>
            <pc:sldMk cId="1692213409" sldId="260"/>
            <ac:spMk id="37" creationId="{E823B9CC-E735-3CDA-B6D2-788CB36D47A0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7:47.320" v="62" actId="14100"/>
          <ac:spMkLst>
            <pc:docMk/>
            <pc:sldMk cId="1692213409" sldId="260"/>
            <ac:spMk id="40" creationId="{F2B361AD-B023-A8D9-190E-84F4B94626E4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7:58.055" v="64" actId="14100"/>
          <ac:spMkLst>
            <pc:docMk/>
            <pc:sldMk cId="1692213409" sldId="260"/>
            <ac:spMk id="41" creationId="{11ABBCD0-E908-B205-A392-83C88902C5CC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8:13.681" v="66" actId="14100"/>
          <ac:spMkLst>
            <pc:docMk/>
            <pc:sldMk cId="1692213409" sldId="260"/>
            <ac:spMk id="42" creationId="{FAAAB463-B185-4DD6-087F-7FAAFE2936C3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831" v="32" actId="1076"/>
          <ac:spMkLst>
            <pc:docMk/>
            <pc:sldMk cId="1692213409" sldId="260"/>
            <ac:spMk id="44" creationId="{01585999-A57F-E389-EA46-4680485E8D24}"/>
          </ac:spMkLst>
        </pc:spChg>
        <pc:spChg chg="mod">
          <ac:chgData name="Moncrieff, Ursula - NISTA" userId="S::ursula.moncrieff@nista.gov.uk::1eb39034-cc29-4748-8aaa-8de51c7ed67d" providerId="AD" clId="Web-{8C016273-0A5F-9EF2-8685-41BBBC822D0F}" dt="2025-09-09T13:24:44.847" v="33" actId="1076"/>
          <ac:spMkLst>
            <pc:docMk/>
            <pc:sldMk cId="1692213409" sldId="260"/>
            <ac:spMk id="45" creationId="{D4AD3BD2-1F9F-0982-ADD9-71047DF978F0}"/>
          </ac:spMkLst>
        </pc:spChg>
        <pc:cxnChg chg="mod">
          <ac:chgData name="Moncrieff, Ursula - NISTA" userId="S::ursula.moncrieff@nista.gov.uk::1eb39034-cc29-4748-8aaa-8de51c7ed67d" providerId="AD" clId="Web-{8C016273-0A5F-9EF2-8685-41BBBC822D0F}" dt="2025-09-09T13:29:51.905" v="92" actId="14100"/>
          <ac:cxnSpMkLst>
            <pc:docMk/>
            <pc:sldMk cId="1692213409" sldId="260"/>
            <ac:cxnSpMk id="8" creationId="{26021172-67A8-B3E0-C8FF-871F5585C676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4:44.488" v="12" actId="1076"/>
          <ac:cxnSpMkLst>
            <pc:docMk/>
            <pc:sldMk cId="1692213409" sldId="260"/>
            <ac:cxnSpMk id="39" creationId="{8443E91E-BB92-C1CD-0772-844A0841EEF6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4:44.503" v="13" actId="1076"/>
          <ac:cxnSpMkLst>
            <pc:docMk/>
            <pc:sldMk cId="1692213409" sldId="260"/>
            <ac:cxnSpMk id="67" creationId="{53D94D69-7C0F-0C53-43E9-21198EA5594C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4:44.519" v="14" actId="1076"/>
          <ac:cxnSpMkLst>
            <pc:docMk/>
            <pc:sldMk cId="1692213409" sldId="260"/>
            <ac:cxnSpMk id="70" creationId="{9C994658-C19A-C208-1274-CBC8A0C13F58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4:44.535" v="15" actId="1076"/>
          <ac:cxnSpMkLst>
            <pc:docMk/>
            <pc:sldMk cId="1692213409" sldId="260"/>
            <ac:cxnSpMk id="73" creationId="{9D654C92-30B0-33F4-DB4B-9F7EBE028AE8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4:44.550" v="16" actId="1076"/>
          <ac:cxnSpMkLst>
            <pc:docMk/>
            <pc:sldMk cId="1692213409" sldId="260"/>
            <ac:cxnSpMk id="76" creationId="{ED06FCC3-5468-88FB-027A-BAF7310B573E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8:45.449" v="84" actId="14100"/>
          <ac:cxnSpMkLst>
            <pc:docMk/>
            <pc:sldMk cId="1692213409" sldId="260"/>
            <ac:cxnSpMk id="79" creationId="{435E4838-7EA9-21C3-328B-A0F3234DA79E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30:13.969" v="95" actId="14100"/>
          <ac:cxnSpMkLst>
            <pc:docMk/>
            <pc:sldMk cId="1692213409" sldId="260"/>
            <ac:cxnSpMk id="82" creationId="{514DDE91-4BB7-26A6-549D-4360E0E5D5DD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8:35.073" v="81" actId="14100"/>
          <ac:cxnSpMkLst>
            <pc:docMk/>
            <pc:sldMk cId="1692213409" sldId="260"/>
            <ac:cxnSpMk id="85" creationId="{A01F81F3-F68B-1DE0-5B6C-2C1631E13959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8:38.620" v="82" actId="14100"/>
          <ac:cxnSpMkLst>
            <pc:docMk/>
            <pc:sldMk cId="1692213409" sldId="260"/>
            <ac:cxnSpMk id="88" creationId="{0335C868-D89E-D8E3-3CEB-6248637ACFD6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8:56.074" v="86" actId="14100"/>
          <ac:cxnSpMkLst>
            <pc:docMk/>
            <pc:sldMk cId="1692213409" sldId="260"/>
            <ac:cxnSpMk id="91" creationId="{C3FC7B49-DAA8-73A1-1664-4F12DED810AE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8:51.011" v="85" actId="14100"/>
          <ac:cxnSpMkLst>
            <pc:docMk/>
            <pc:sldMk cId="1692213409" sldId="260"/>
            <ac:cxnSpMk id="94" creationId="{981DDE93-1BB6-08CC-EFC8-8AF09C23C29B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30:03.859" v="94" actId="14100"/>
          <ac:cxnSpMkLst>
            <pc:docMk/>
            <pc:sldMk cId="1692213409" sldId="260"/>
            <ac:cxnSpMk id="97" creationId="{265658BA-8379-1CC4-7F32-CF291625E973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8:30.448" v="77" actId="1076"/>
          <ac:cxnSpMkLst>
            <pc:docMk/>
            <pc:sldMk cId="1692213409" sldId="260"/>
            <ac:cxnSpMk id="100" creationId="{997F1A90-FF64-45C1-3F06-23A83272C41E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9:58.155" v="93" actId="14100"/>
          <ac:cxnSpMkLst>
            <pc:docMk/>
            <pc:sldMk cId="1692213409" sldId="260"/>
            <ac:cxnSpMk id="103" creationId="{FABA38B4-3177-36AD-324A-3CD8F801CCB9}"/>
          </ac:cxnSpMkLst>
        </pc:cxnChg>
        <pc:cxnChg chg="mod">
          <ac:chgData name="Moncrieff, Ursula - NISTA" userId="S::ursula.moncrieff@nista.gov.uk::1eb39034-cc29-4748-8aaa-8de51c7ed67d" providerId="AD" clId="Web-{8C016273-0A5F-9EF2-8685-41BBBC822D0F}" dt="2025-09-09T13:29:47.030" v="91" actId="14100"/>
          <ac:cxnSpMkLst>
            <pc:docMk/>
            <pc:sldMk cId="1692213409" sldId="260"/>
            <ac:cxnSpMk id="106" creationId="{99A75AE4-4993-8B0E-1C69-6D9CB2434A3A}"/>
          </ac:cxnSpMkLst>
        </pc:cxnChg>
      </pc:sldChg>
    </pc:docChg>
  </pc:docChgLst>
  <pc:docChgLst>
    <pc:chgData name="Moncrieff, Ursula - NISTA" userId="S::ursula.moncrieff@nista.gov.uk::1eb39034-cc29-4748-8aaa-8de51c7ed67d" providerId="AD" clId="Web-{C37622E8-B609-F710-E37C-DE95BF85F2D1}"/>
    <pc:docChg chg="modSld">
      <pc:chgData name="Moncrieff, Ursula - NISTA" userId="S::ursula.moncrieff@nista.gov.uk::1eb39034-cc29-4748-8aaa-8de51c7ed67d" providerId="AD" clId="Web-{C37622E8-B609-F710-E37C-DE95BF85F2D1}" dt="2025-08-18T15:39:42.965" v="274" actId="20577"/>
      <pc:docMkLst>
        <pc:docMk/>
      </pc:docMkLst>
      <pc:sldChg chg="addSp delSp modSp">
        <pc:chgData name="Moncrieff, Ursula - NISTA" userId="S::ursula.moncrieff@nista.gov.uk::1eb39034-cc29-4748-8aaa-8de51c7ed67d" providerId="AD" clId="Web-{C37622E8-B609-F710-E37C-DE95BF85F2D1}" dt="2025-08-18T15:39:42.965" v="274" actId="20577"/>
        <pc:sldMkLst>
          <pc:docMk/>
          <pc:sldMk cId="1692213409" sldId="260"/>
        </pc:sldMkLst>
        <pc:spChg chg="add mod">
          <ac:chgData name="Moncrieff, Ursula - NISTA" userId="S::ursula.moncrieff@nista.gov.uk::1eb39034-cc29-4748-8aaa-8de51c7ed67d" providerId="AD" clId="Web-{C37622E8-B609-F710-E37C-DE95BF85F2D1}" dt="2025-08-18T13:56:24.566" v="237" actId="1076"/>
          <ac:spMkLst>
            <pc:docMk/>
            <pc:sldMk cId="1692213409" sldId="260"/>
            <ac:spMk id="3" creationId="{0A790143-BBB7-F9C7-0702-F4324BAFFA71}"/>
          </ac:spMkLst>
        </pc:spChg>
        <pc:spChg chg="add mod">
          <ac:chgData name="Moncrieff, Ursula - NISTA" userId="S::ursula.moncrieff@nista.gov.uk::1eb39034-cc29-4748-8aaa-8de51c7ed67d" providerId="AD" clId="Web-{C37622E8-B609-F710-E37C-DE95BF85F2D1}" dt="2025-08-18T13:56:33.160" v="239" actId="1076"/>
          <ac:spMkLst>
            <pc:docMk/>
            <pc:sldMk cId="1692213409" sldId="260"/>
            <ac:spMk id="4" creationId="{4E390813-ED02-928E-D441-3DC36B622174}"/>
          </ac:spMkLst>
        </pc:spChg>
        <pc:spChg chg="add mod">
          <ac:chgData name="Moncrieff, Ursula - NISTA" userId="S::ursula.moncrieff@nista.gov.uk::1eb39034-cc29-4748-8aaa-8de51c7ed67d" providerId="AD" clId="Web-{C37622E8-B609-F710-E37C-DE95BF85F2D1}" dt="2025-08-18T13:56:28.222" v="238" actId="1076"/>
          <ac:spMkLst>
            <pc:docMk/>
            <pc:sldMk cId="1692213409" sldId="260"/>
            <ac:spMk id="5" creationId="{07EACB8A-1CF4-CA0A-E39D-57D5B1EB0030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0:42.867" v="32" actId="1076"/>
          <ac:spMkLst>
            <pc:docMk/>
            <pc:sldMk cId="1692213409" sldId="260"/>
            <ac:spMk id="6" creationId="{4F273881-E3E8-F866-87BB-C01E2C5DD3C4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40.828" v="218" actId="1076"/>
          <ac:spMkLst>
            <pc:docMk/>
            <pc:sldMk cId="1692213409" sldId="260"/>
            <ac:spMk id="7" creationId="{22E4A875-2B56-B82A-791C-CA08C61DBCC7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40.844" v="219" actId="1076"/>
          <ac:spMkLst>
            <pc:docMk/>
            <pc:sldMk cId="1692213409" sldId="260"/>
            <ac:spMk id="16" creationId="{9297D127-4346-60C0-0278-F8A89190F740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40.859" v="220" actId="1076"/>
          <ac:spMkLst>
            <pc:docMk/>
            <pc:sldMk cId="1692213409" sldId="260"/>
            <ac:spMk id="17" creationId="{FABB0607-6B78-CB99-F005-3CC94D320928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6:21.034" v="236" actId="1076"/>
          <ac:spMkLst>
            <pc:docMk/>
            <pc:sldMk cId="1692213409" sldId="260"/>
            <ac:spMk id="20" creationId="{06C62038-E5B0-2A85-0452-413606D54D99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16.342" v="205" actId="1076"/>
          <ac:spMkLst>
            <pc:docMk/>
            <pc:sldMk cId="1692213409" sldId="260"/>
            <ac:spMk id="30" creationId="{6839BBEE-5314-A548-DB7B-DA58AB99ADAB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16.357" v="206" actId="1076"/>
          <ac:spMkLst>
            <pc:docMk/>
            <pc:sldMk cId="1692213409" sldId="260"/>
            <ac:spMk id="31" creationId="{4552E459-8800-BBAA-2ADF-2432ABC3FA1A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16.373" v="207" actId="1076"/>
          <ac:spMkLst>
            <pc:docMk/>
            <pc:sldMk cId="1692213409" sldId="260"/>
            <ac:spMk id="32" creationId="{62483981-A1F4-E22D-17FD-A11BE753CFEB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32.234" v="208" actId="1076"/>
          <ac:spMkLst>
            <pc:docMk/>
            <pc:sldMk cId="1692213409" sldId="260"/>
            <ac:spMk id="34" creationId="{703C1780-A24B-DEF1-375D-97D861DE25C4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32.249" v="209" actId="1076"/>
          <ac:spMkLst>
            <pc:docMk/>
            <pc:sldMk cId="1692213409" sldId="260"/>
            <ac:spMk id="35" creationId="{55E54A0D-03CC-B8D3-6985-87DF5DFEA254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32.265" v="210" actId="1076"/>
          <ac:spMkLst>
            <pc:docMk/>
            <pc:sldMk cId="1692213409" sldId="260"/>
            <ac:spMk id="36" creationId="{341E3A8D-F364-9F0C-9CE4-69E8BD51A0DD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32.296" v="211" actId="1076"/>
          <ac:spMkLst>
            <pc:docMk/>
            <pc:sldMk cId="1692213409" sldId="260"/>
            <ac:spMk id="37" creationId="{E823B9CC-E735-3CDA-B6D2-788CB36D47A0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5:01.825" v="204" actId="1076"/>
          <ac:spMkLst>
            <pc:docMk/>
            <pc:sldMk cId="1692213409" sldId="260"/>
            <ac:spMk id="40" creationId="{F2B361AD-B023-A8D9-190E-84F4B94626E4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4:06.367" v="135" actId="14100"/>
          <ac:spMkLst>
            <pc:docMk/>
            <pc:sldMk cId="1692213409" sldId="260"/>
            <ac:spMk id="41" creationId="{11ABBCD0-E908-B205-A392-83C88902C5CC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3:52:15.484" v="46" actId="20577"/>
          <ac:spMkLst>
            <pc:docMk/>
            <pc:sldMk cId="1692213409" sldId="260"/>
            <ac:spMk id="42" creationId="{FAAAB463-B185-4DD6-087F-7FAAFE2936C3}"/>
          </ac:spMkLst>
        </pc:spChg>
        <pc:spChg chg="mod">
          <ac:chgData name="Moncrieff, Ursula - NISTA" userId="S::ursula.moncrieff@nista.gov.uk::1eb39034-cc29-4748-8aaa-8de51c7ed67d" providerId="AD" clId="Web-{C37622E8-B609-F710-E37C-DE95BF85F2D1}" dt="2025-08-18T15:39:42.965" v="274" actId="20577"/>
          <ac:spMkLst>
            <pc:docMk/>
            <pc:sldMk cId="1692213409" sldId="260"/>
            <ac:spMk id="145" creationId="{02DC3DCB-B275-1F4C-2912-F31B3D09FB1F}"/>
          </ac:spMkLst>
        </pc:spChg>
        <pc:cxnChg chg="add mod">
          <ac:chgData name="Moncrieff, Ursula - NISTA" userId="S::ursula.moncrieff@nista.gov.uk::1eb39034-cc29-4748-8aaa-8de51c7ed67d" providerId="AD" clId="Web-{C37622E8-B609-F710-E37C-DE95BF85F2D1}" dt="2025-08-18T13:58:29.592" v="262" actId="14100"/>
          <ac:cxnSpMkLst>
            <pc:docMk/>
            <pc:sldMk cId="1692213409" sldId="260"/>
            <ac:cxnSpMk id="8" creationId="{26021172-67A8-B3E0-C8FF-871F5585C676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6:43.036" v="241" actId="14100"/>
          <ac:cxnSpMkLst>
            <pc:docMk/>
            <pc:sldMk cId="1692213409" sldId="260"/>
            <ac:cxnSpMk id="39" creationId="{8443E91E-BB92-C1CD-0772-844A0841EEF6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6:39.114" v="240" actId="14100"/>
          <ac:cxnSpMkLst>
            <pc:docMk/>
            <pc:sldMk cId="1692213409" sldId="260"/>
            <ac:cxnSpMk id="67" creationId="{53D94D69-7C0F-0C53-43E9-21198EA5594C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6:52.474" v="242" actId="14100"/>
          <ac:cxnSpMkLst>
            <pc:docMk/>
            <pc:sldMk cId="1692213409" sldId="260"/>
            <ac:cxnSpMk id="70" creationId="{9C994658-C19A-C208-1274-CBC8A0C13F58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00.350" v="244" actId="14100"/>
          <ac:cxnSpMkLst>
            <pc:docMk/>
            <pc:sldMk cId="1692213409" sldId="260"/>
            <ac:cxnSpMk id="73" creationId="{9D654C92-30B0-33F4-DB4B-9F7EBE028AE8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6:56.975" v="243" actId="14100"/>
          <ac:cxnSpMkLst>
            <pc:docMk/>
            <pc:sldMk cId="1692213409" sldId="260"/>
            <ac:cxnSpMk id="76" creationId="{ED06FCC3-5468-88FB-027A-BAF7310B573E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37.853" v="252" actId="14100"/>
          <ac:cxnSpMkLst>
            <pc:docMk/>
            <pc:sldMk cId="1692213409" sldId="260"/>
            <ac:cxnSpMk id="79" creationId="{435E4838-7EA9-21C3-328B-A0F3234DA79E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28.962" v="250" actId="14100"/>
          <ac:cxnSpMkLst>
            <pc:docMk/>
            <pc:sldMk cId="1692213409" sldId="260"/>
            <ac:cxnSpMk id="82" creationId="{514DDE91-4BB7-26A6-549D-4360E0E5D5DD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11.288" v="246" actId="14100"/>
          <ac:cxnSpMkLst>
            <pc:docMk/>
            <pc:sldMk cId="1692213409" sldId="260"/>
            <ac:cxnSpMk id="85" creationId="{A01F81F3-F68B-1DE0-5B6C-2C1631E13959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15.867" v="247" actId="14100"/>
          <ac:cxnSpMkLst>
            <pc:docMk/>
            <pc:sldMk cId="1692213409" sldId="260"/>
            <ac:cxnSpMk id="88" creationId="{0335C868-D89E-D8E3-3CEB-6248637ACFD6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21.023" v="248" actId="14100"/>
          <ac:cxnSpMkLst>
            <pc:docMk/>
            <pc:sldMk cId="1692213409" sldId="260"/>
            <ac:cxnSpMk id="91" creationId="{C3FC7B49-DAA8-73A1-1664-4F12DED810AE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05.163" v="245" actId="14100"/>
          <ac:cxnSpMkLst>
            <pc:docMk/>
            <pc:sldMk cId="1692213409" sldId="260"/>
            <ac:cxnSpMk id="94" creationId="{981DDE93-1BB6-08CC-EFC8-8AF09C23C29B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8:17.122" v="259" actId="14100"/>
          <ac:cxnSpMkLst>
            <pc:docMk/>
            <pc:sldMk cId="1692213409" sldId="260"/>
            <ac:cxnSpMk id="97" creationId="{265658BA-8379-1CC4-7F32-CF291625E973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47.619" v="254" actId="14100"/>
          <ac:cxnSpMkLst>
            <pc:docMk/>
            <pc:sldMk cId="1692213409" sldId="260"/>
            <ac:cxnSpMk id="100" creationId="{997F1A90-FF64-45C1-3F06-23A83272C41E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50.901" v="255" actId="14100"/>
          <ac:cxnSpMkLst>
            <pc:docMk/>
            <pc:sldMk cId="1692213409" sldId="260"/>
            <ac:cxnSpMk id="103" creationId="{FABA38B4-3177-36AD-324A-3CD8F801CCB9}"/>
          </ac:cxnSpMkLst>
        </pc:cxnChg>
        <pc:cxnChg chg="mod">
          <ac:chgData name="Moncrieff, Ursula - NISTA" userId="S::ursula.moncrieff@nista.gov.uk::1eb39034-cc29-4748-8aaa-8de51c7ed67d" providerId="AD" clId="Web-{C37622E8-B609-F710-E37C-DE95BF85F2D1}" dt="2025-08-18T13:57:56.495" v="256" actId="14100"/>
          <ac:cxnSpMkLst>
            <pc:docMk/>
            <pc:sldMk cId="1692213409" sldId="260"/>
            <ac:cxnSpMk id="106" creationId="{99A75AE4-4993-8B0E-1C69-6D9CB2434A3A}"/>
          </ac:cxnSpMkLst>
        </pc:cxnChg>
      </pc:sldChg>
    </pc:docChg>
  </pc:docChgLst>
  <pc:docChgLst>
    <pc:chgData name="Moncrieff, Ursula - NISTA" userId="S::ursula.moncrieff@nista.gov.uk::1eb39034-cc29-4748-8aaa-8de51c7ed67d" providerId="AD" clId="Web-{E74E197A-BCFD-917D-06FF-03D0594A5109}"/>
    <pc:docChg chg="delSld modSld">
      <pc:chgData name="Moncrieff, Ursula - NISTA" userId="S::ursula.moncrieff@nista.gov.uk::1eb39034-cc29-4748-8aaa-8de51c7ed67d" providerId="AD" clId="Web-{E74E197A-BCFD-917D-06FF-03D0594A5109}" dt="2025-08-15T15:57:56.968" v="66" actId="20577"/>
      <pc:docMkLst>
        <pc:docMk/>
      </pc:docMkLst>
      <pc:sldChg chg="del">
        <pc:chgData name="Moncrieff, Ursula - NISTA" userId="S::ursula.moncrieff@nista.gov.uk::1eb39034-cc29-4748-8aaa-8de51c7ed67d" providerId="AD" clId="Web-{E74E197A-BCFD-917D-06FF-03D0594A5109}" dt="2025-08-15T15:54:54.146" v="0"/>
        <pc:sldMkLst>
          <pc:docMk/>
          <pc:sldMk cId="109857222" sldId="256"/>
        </pc:sldMkLst>
      </pc:sldChg>
      <pc:sldChg chg="modSp">
        <pc:chgData name="Moncrieff, Ursula - NISTA" userId="S::ursula.moncrieff@nista.gov.uk::1eb39034-cc29-4748-8aaa-8de51c7ed67d" providerId="AD" clId="Web-{E74E197A-BCFD-917D-06FF-03D0594A5109}" dt="2025-08-15T15:57:56.968" v="66" actId="20577"/>
        <pc:sldMkLst>
          <pc:docMk/>
          <pc:sldMk cId="1692213409" sldId="260"/>
        </pc:sldMkLst>
      </pc:sldChg>
    </pc:docChg>
  </pc:docChgLst>
  <pc:docChgLst>
    <pc:chgData name="Moncrieff, Ursula - NISTA" userId="S::ursula.moncrieff@nista.gov.uk::1eb39034-cc29-4748-8aaa-8de51c7ed67d" providerId="AD" clId="Web-{C6837D9B-D8AE-EFDF-C01F-A7A5EBB7B36F}"/>
    <pc:docChg chg="modSld">
      <pc:chgData name="Moncrieff, Ursula - NISTA" userId="S::ursula.moncrieff@nista.gov.uk::1eb39034-cc29-4748-8aaa-8de51c7ed67d" providerId="AD" clId="Web-{C6837D9B-D8AE-EFDF-C01F-A7A5EBB7B36F}" dt="2025-09-09T14:28:26.053" v="15"/>
      <pc:docMkLst>
        <pc:docMk/>
      </pc:docMkLst>
      <pc:sldChg chg="modSp">
        <pc:chgData name="Moncrieff, Ursula - NISTA" userId="S::ursula.moncrieff@nista.gov.uk::1eb39034-cc29-4748-8aaa-8de51c7ed67d" providerId="AD" clId="Web-{C6837D9B-D8AE-EFDF-C01F-A7A5EBB7B36F}" dt="2025-09-09T14:28:26.053" v="15"/>
        <pc:sldMkLst>
          <pc:docMk/>
          <pc:sldMk cId="1692213409" sldId="260"/>
        </pc:sldMkLst>
        <pc:spChg chg="mod">
          <ac:chgData name="Moncrieff, Ursula - NISTA" userId="S::ursula.moncrieff@nista.gov.uk::1eb39034-cc29-4748-8aaa-8de51c7ed67d" providerId="AD" clId="Web-{C6837D9B-D8AE-EFDF-C01F-A7A5EBB7B36F}" dt="2025-09-09T13:39:00.091" v="8" actId="20577"/>
          <ac:spMkLst>
            <pc:docMk/>
            <pc:sldMk cId="1692213409" sldId="260"/>
            <ac:spMk id="42" creationId="{FAAAB463-B185-4DD6-087F-7FAAFE2936C3}"/>
          </ac:spMkLst>
        </pc:spChg>
        <pc:spChg chg="mod">
          <ac:chgData name="Moncrieff, Ursula - NISTA" userId="S::ursula.moncrieff@nista.gov.uk::1eb39034-cc29-4748-8aaa-8de51c7ed67d" providerId="AD" clId="Web-{C6837D9B-D8AE-EFDF-C01F-A7A5EBB7B36F}" dt="2025-09-09T13:37:11.856" v="6" actId="20577"/>
          <ac:spMkLst>
            <pc:docMk/>
            <pc:sldMk cId="1692213409" sldId="260"/>
            <ac:spMk id="145" creationId="{02DC3DCB-B275-1F4C-2912-F31B3D09FB1F}"/>
          </ac:spMkLst>
        </pc:spChg>
        <pc:picChg chg="mod">
          <ac:chgData name="Moncrieff, Ursula - NISTA" userId="S::ursula.moncrieff@nista.gov.uk::1eb39034-cc29-4748-8aaa-8de51c7ed67d" providerId="AD" clId="Web-{C6837D9B-D8AE-EFDF-C01F-A7A5EBB7B36F}" dt="2025-09-09T14:28:26.053" v="15"/>
          <ac:picMkLst>
            <pc:docMk/>
            <pc:sldMk cId="1692213409" sldId="260"/>
            <ac:picMk id="2" creationId="{829DF5AF-8D9C-71EE-2642-81E69DCA8DE6}"/>
          </ac:picMkLst>
        </pc:picChg>
      </pc:sldChg>
    </pc:docChg>
  </pc:docChgLst>
  <pc:docChgLst>
    <pc:chgData clId="Web-{E74E197A-BCFD-917D-06FF-03D0594A5109}"/>
    <pc:docChg chg="addSld">
      <pc:chgData name="" userId="" providerId="" clId="Web-{E74E197A-BCFD-917D-06FF-03D0594A5109}" dt="2025-08-15T15:54:49.552" v="0"/>
      <pc:docMkLst>
        <pc:docMk/>
      </pc:docMkLst>
      <pc:sldChg chg="add">
        <pc:chgData name="" userId="" providerId="" clId="Web-{E74E197A-BCFD-917D-06FF-03D0594A5109}" dt="2025-08-15T15:54:49.552" v="0"/>
        <pc:sldMkLst>
          <pc:docMk/>
          <pc:sldMk cId="1692213409" sldId="260"/>
        </pc:sldMkLst>
      </pc:sldChg>
    </pc:docChg>
  </pc:docChgLst>
  <pc:docChgLst>
    <pc:chgData name="Moncrieff, Ursula - NISTA" userId="S::ursula.moncrieff@nista.gov.uk::1eb39034-cc29-4748-8aaa-8de51c7ed67d" providerId="AD" clId="Web-{47CE6CC3-4697-E362-DAE5-4954CAD61E04}"/>
    <pc:docChg chg="modSld">
      <pc:chgData name="Moncrieff, Ursula - NISTA" userId="S::ursula.moncrieff@nista.gov.uk::1eb39034-cc29-4748-8aaa-8de51c7ed67d" providerId="AD" clId="Web-{47CE6CC3-4697-E362-DAE5-4954CAD61E04}" dt="2025-09-15T10:57:08.591" v="81"/>
      <pc:docMkLst>
        <pc:docMk/>
      </pc:docMkLst>
      <pc:sldChg chg="modSp">
        <pc:chgData name="Moncrieff, Ursula - NISTA" userId="S::ursula.moncrieff@nista.gov.uk::1eb39034-cc29-4748-8aaa-8de51c7ed67d" providerId="AD" clId="Web-{47CE6CC3-4697-E362-DAE5-4954CAD61E04}" dt="2025-09-15T10:57:08.591" v="81"/>
        <pc:sldMkLst>
          <pc:docMk/>
          <pc:sldMk cId="1692213409" sldId="260"/>
        </pc:sldMkLst>
        <pc:cxnChg chg="mod">
          <ac:chgData name="Moncrieff, Ursula - NISTA" userId="S::ursula.moncrieff@nista.gov.uk::1eb39034-cc29-4748-8aaa-8de51c7ed67d" providerId="AD" clId="Web-{47CE6CC3-4697-E362-DAE5-4954CAD61E04}" dt="2025-09-15T10:57:08.591" v="81"/>
          <ac:cxnSpMkLst>
            <pc:docMk/>
            <pc:sldMk cId="1692213409" sldId="260"/>
            <ac:cxnSpMk id="8" creationId="{26021172-67A8-B3E0-C8FF-871F5585C676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2:03.242" v="2"/>
          <ac:cxnSpMkLst>
            <pc:docMk/>
            <pc:sldMk cId="1692213409" sldId="260"/>
            <ac:cxnSpMk id="39" creationId="{8443E91E-BB92-C1CD-0772-844A0841EEF6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2:17.883" v="6"/>
          <ac:cxnSpMkLst>
            <pc:docMk/>
            <pc:sldMk cId="1692213409" sldId="260"/>
            <ac:cxnSpMk id="67" creationId="{53D94D69-7C0F-0C53-43E9-21198EA5594C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2:29.461" v="9"/>
          <ac:cxnSpMkLst>
            <pc:docMk/>
            <pc:sldMk cId="1692213409" sldId="260"/>
            <ac:cxnSpMk id="70" creationId="{9C994658-C19A-C208-1274-CBC8A0C13F58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2:42.977" v="13"/>
          <ac:cxnSpMkLst>
            <pc:docMk/>
            <pc:sldMk cId="1692213409" sldId="260"/>
            <ac:cxnSpMk id="73" creationId="{9D654C92-30B0-33F4-DB4B-9F7EBE028AE8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2:53.321" v="16"/>
          <ac:cxnSpMkLst>
            <pc:docMk/>
            <pc:sldMk cId="1692213409" sldId="260"/>
            <ac:cxnSpMk id="76" creationId="{ED06FCC3-5468-88FB-027A-BAF7310B573E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4:33.479" v="32"/>
          <ac:cxnSpMkLst>
            <pc:docMk/>
            <pc:sldMk cId="1692213409" sldId="260"/>
            <ac:cxnSpMk id="79" creationId="{435E4838-7EA9-21C3-328B-A0F3234DA79E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5:01.574" v="41"/>
          <ac:cxnSpMkLst>
            <pc:docMk/>
            <pc:sldMk cId="1692213409" sldId="260"/>
            <ac:cxnSpMk id="82" creationId="{514DDE91-4BB7-26A6-549D-4360E0E5D5DD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5:34.731" v="50"/>
          <ac:cxnSpMkLst>
            <pc:docMk/>
            <pc:sldMk cId="1692213409" sldId="260"/>
            <ac:cxnSpMk id="85" creationId="{A01F81F3-F68B-1DE0-5B6C-2C1631E13959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5:20.949" v="46"/>
          <ac:cxnSpMkLst>
            <pc:docMk/>
            <pc:sldMk cId="1692213409" sldId="260"/>
            <ac:cxnSpMk id="88" creationId="{0335C868-D89E-D8E3-3CEB-6248637ACFD6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4:19.214" v="29"/>
          <ac:cxnSpMkLst>
            <pc:docMk/>
            <pc:sldMk cId="1692213409" sldId="260"/>
            <ac:cxnSpMk id="91" creationId="{C3FC7B49-DAA8-73A1-1664-4F12DED810AE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3:48.369" v="23"/>
          <ac:cxnSpMkLst>
            <pc:docMk/>
            <pc:sldMk cId="1692213409" sldId="260"/>
            <ac:cxnSpMk id="94" creationId="{981DDE93-1BB6-08CC-EFC8-8AF09C23C29B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6:16.512" v="62"/>
          <ac:cxnSpMkLst>
            <pc:docMk/>
            <pc:sldMk cId="1692213409" sldId="260"/>
            <ac:cxnSpMk id="97" creationId="{265658BA-8379-1CC4-7F32-CF291625E973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5:59.028" v="56"/>
          <ac:cxnSpMkLst>
            <pc:docMk/>
            <pc:sldMk cId="1692213409" sldId="260"/>
            <ac:cxnSpMk id="100" creationId="{997F1A90-FF64-45C1-3F06-23A83272C41E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6:33.372" v="67"/>
          <ac:cxnSpMkLst>
            <pc:docMk/>
            <pc:sldMk cId="1692213409" sldId="260"/>
            <ac:cxnSpMk id="103" creationId="{FABA38B4-3177-36AD-324A-3CD8F801CCB9}"/>
          </ac:cxnSpMkLst>
        </pc:cxnChg>
        <pc:cxnChg chg="mod">
          <ac:chgData name="Moncrieff, Ursula - NISTA" userId="S::ursula.moncrieff@nista.gov.uk::1eb39034-cc29-4748-8aaa-8de51c7ed67d" providerId="AD" clId="Web-{47CE6CC3-4697-E362-DAE5-4954CAD61E04}" dt="2025-09-15T10:56:51.216" v="74"/>
          <ac:cxnSpMkLst>
            <pc:docMk/>
            <pc:sldMk cId="1692213409" sldId="260"/>
            <ac:cxnSpMk id="106" creationId="{99A75AE4-4993-8B0E-1C69-6D9CB2434A3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046B2-E86E-9531-12E5-0BF748C20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 descr="Rectangular box with green outline and no fill.">
            <a:extLst>
              <a:ext uri="{FF2B5EF4-FFF2-40B4-BE49-F238E27FC236}">
                <a16:creationId xmlns:a16="http://schemas.microsoft.com/office/drawing/2014/main" id="{22E4A875-2B56-B82A-791C-CA08C61DBCC7}"/>
              </a:ext>
            </a:extLst>
          </p:cNvPr>
          <p:cNvSpPr/>
          <p:nvPr/>
        </p:nvSpPr>
        <p:spPr>
          <a:xfrm>
            <a:off x="6790263" y="5511720"/>
            <a:ext cx="1083180" cy="665017"/>
          </a:xfrm>
          <a:prstGeom prst="roundRect">
            <a:avLst/>
          </a:prstGeom>
          <a:noFill/>
          <a:ln>
            <a:solidFill>
              <a:srgbClr val="0668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13" name="Pentagon 12" descr="Navy arrow containing column header, which reads 'Requirements'.">
            <a:extLst>
              <a:ext uri="{FF2B5EF4-FFF2-40B4-BE49-F238E27FC236}">
                <a16:creationId xmlns:a16="http://schemas.microsoft.com/office/drawing/2014/main" id="{CD9A9652-E646-2D40-F7BE-AC362EFDFC8D}"/>
              </a:ext>
            </a:extLst>
          </p:cNvPr>
          <p:cNvSpPr/>
          <p:nvPr/>
        </p:nvSpPr>
        <p:spPr>
          <a:xfrm>
            <a:off x="3917886" y="167009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latin typeface="Barlow"/>
                <a:cs typeface="Arial"/>
              </a:rPr>
              <a:t>Objectives</a:t>
            </a:r>
          </a:p>
        </p:txBody>
      </p:sp>
      <p:sp>
        <p:nvSpPr>
          <p:cNvPr id="16" name="Rounded Rectangle 15" descr="Rectangular box with green outline and no fill.">
            <a:extLst>
              <a:ext uri="{FF2B5EF4-FFF2-40B4-BE49-F238E27FC236}">
                <a16:creationId xmlns:a16="http://schemas.microsoft.com/office/drawing/2014/main" id="{9297D127-4346-60C0-0278-F8A89190F740}"/>
              </a:ext>
            </a:extLst>
          </p:cNvPr>
          <p:cNvSpPr/>
          <p:nvPr/>
        </p:nvSpPr>
        <p:spPr>
          <a:xfrm>
            <a:off x="6777671" y="4510240"/>
            <a:ext cx="1083180" cy="665017"/>
          </a:xfrm>
          <a:prstGeom prst="roundRect">
            <a:avLst/>
          </a:prstGeom>
          <a:noFill/>
          <a:ln>
            <a:solidFill>
              <a:srgbClr val="0668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17" name="Rounded Rectangle 16" descr="Rectangular box with green outline and no fill.">
            <a:extLst>
              <a:ext uri="{FF2B5EF4-FFF2-40B4-BE49-F238E27FC236}">
                <a16:creationId xmlns:a16="http://schemas.microsoft.com/office/drawing/2014/main" id="{FABB0607-6B78-CB99-F005-3CC94D320928}"/>
              </a:ext>
            </a:extLst>
          </p:cNvPr>
          <p:cNvSpPr/>
          <p:nvPr/>
        </p:nvSpPr>
        <p:spPr>
          <a:xfrm>
            <a:off x="6790263" y="3508760"/>
            <a:ext cx="1083180" cy="665017"/>
          </a:xfrm>
          <a:prstGeom prst="roundRect">
            <a:avLst/>
          </a:prstGeom>
          <a:noFill/>
          <a:ln>
            <a:solidFill>
              <a:srgbClr val="0668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20" name="Rounded Rectangle 19" descr="Rectangular box with yellow outline and no fill.">
            <a:extLst>
              <a:ext uri="{FF2B5EF4-FFF2-40B4-BE49-F238E27FC236}">
                <a16:creationId xmlns:a16="http://schemas.microsoft.com/office/drawing/2014/main" id="{06C62038-E5B0-2A85-0452-413606D54D99}"/>
              </a:ext>
            </a:extLst>
          </p:cNvPr>
          <p:cNvSpPr/>
          <p:nvPr/>
        </p:nvSpPr>
        <p:spPr>
          <a:xfrm>
            <a:off x="9512121" y="5833424"/>
            <a:ext cx="1083180" cy="665017"/>
          </a:xfrm>
          <a:prstGeom prst="roundRect">
            <a:avLst/>
          </a:prstGeom>
          <a:noFill/>
          <a:ln>
            <a:solidFill>
              <a:srgbClr val="F9A8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i="1">
              <a:solidFill>
                <a:srgbClr val="3E5970"/>
              </a:solidFill>
              <a:latin typeface="Barlow"/>
            </a:endParaRPr>
          </a:p>
        </p:txBody>
      </p:sp>
      <p:sp>
        <p:nvSpPr>
          <p:cNvPr id="30" name="Rounded Rectangle 29" descr="Rectangular box with purple outline and no fill.">
            <a:extLst>
              <a:ext uri="{FF2B5EF4-FFF2-40B4-BE49-F238E27FC236}">
                <a16:creationId xmlns:a16="http://schemas.microsoft.com/office/drawing/2014/main" id="{6839BBEE-5314-A548-DB7B-DA58AB99ADAB}"/>
              </a:ext>
            </a:extLst>
          </p:cNvPr>
          <p:cNvSpPr/>
          <p:nvPr/>
        </p:nvSpPr>
        <p:spPr>
          <a:xfrm>
            <a:off x="1243090" y="3195381"/>
            <a:ext cx="1083180" cy="665017"/>
          </a:xfrm>
          <a:prstGeom prst="roundRect">
            <a:avLst/>
          </a:prstGeom>
          <a:noFill/>
          <a:ln>
            <a:solidFill>
              <a:srgbClr val="6026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i="1">
              <a:solidFill>
                <a:srgbClr val="3E5970"/>
              </a:solidFill>
              <a:latin typeface="Barlow"/>
            </a:endParaRPr>
          </a:p>
        </p:txBody>
      </p:sp>
      <p:sp>
        <p:nvSpPr>
          <p:cNvPr id="31" name="Rounded Rectangle 30" descr="Rectangular box with purple outline and no fill.">
            <a:extLst>
              <a:ext uri="{FF2B5EF4-FFF2-40B4-BE49-F238E27FC236}">
                <a16:creationId xmlns:a16="http://schemas.microsoft.com/office/drawing/2014/main" id="{4552E459-8800-BBAA-2ADF-2432ABC3FA1A}"/>
              </a:ext>
            </a:extLst>
          </p:cNvPr>
          <p:cNvSpPr/>
          <p:nvPr/>
        </p:nvSpPr>
        <p:spPr>
          <a:xfrm>
            <a:off x="1249198" y="4274560"/>
            <a:ext cx="1083180" cy="665017"/>
          </a:xfrm>
          <a:prstGeom prst="roundRect">
            <a:avLst/>
          </a:prstGeom>
          <a:noFill/>
          <a:ln>
            <a:solidFill>
              <a:srgbClr val="6026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32" name="Rounded Rectangle 31" descr="Rectangular box with purple outline and no fill.">
            <a:extLst>
              <a:ext uri="{FF2B5EF4-FFF2-40B4-BE49-F238E27FC236}">
                <a16:creationId xmlns:a16="http://schemas.microsoft.com/office/drawing/2014/main" id="{62483981-A1F4-E22D-17FD-A11BE753CFEB}"/>
              </a:ext>
            </a:extLst>
          </p:cNvPr>
          <p:cNvSpPr/>
          <p:nvPr/>
        </p:nvSpPr>
        <p:spPr>
          <a:xfrm>
            <a:off x="1249386" y="5431405"/>
            <a:ext cx="1083180" cy="665017"/>
          </a:xfrm>
          <a:prstGeom prst="roundRect">
            <a:avLst/>
          </a:prstGeom>
          <a:noFill/>
          <a:ln>
            <a:solidFill>
              <a:srgbClr val="6026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34" name="Rounded Rectangle 33" descr="Rectangular box with dark blue outline and no fill.">
            <a:extLst>
              <a:ext uri="{FF2B5EF4-FFF2-40B4-BE49-F238E27FC236}">
                <a16:creationId xmlns:a16="http://schemas.microsoft.com/office/drawing/2014/main" id="{703C1780-A24B-DEF1-375D-97D861DE25C4}"/>
              </a:ext>
            </a:extLst>
          </p:cNvPr>
          <p:cNvSpPr/>
          <p:nvPr/>
        </p:nvSpPr>
        <p:spPr>
          <a:xfrm>
            <a:off x="3982038" y="5876614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35" name="Rounded Rectangle 34" descr="Rectangular box with dark blue outline and no fill.">
            <a:extLst>
              <a:ext uri="{FF2B5EF4-FFF2-40B4-BE49-F238E27FC236}">
                <a16:creationId xmlns:a16="http://schemas.microsoft.com/office/drawing/2014/main" id="{55E54A0D-03CC-B8D3-6985-87DF5DFEA254}"/>
              </a:ext>
            </a:extLst>
          </p:cNvPr>
          <p:cNvSpPr/>
          <p:nvPr/>
        </p:nvSpPr>
        <p:spPr>
          <a:xfrm>
            <a:off x="3982038" y="5025593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36" name="Rounded Rectangle 35" descr="Rectangular box with dark blue outline and no fill.">
            <a:extLst>
              <a:ext uri="{FF2B5EF4-FFF2-40B4-BE49-F238E27FC236}">
                <a16:creationId xmlns:a16="http://schemas.microsoft.com/office/drawing/2014/main" id="{341E3A8D-F364-9F0C-9CE4-69E8BD51A0DD}"/>
              </a:ext>
            </a:extLst>
          </p:cNvPr>
          <p:cNvSpPr/>
          <p:nvPr/>
        </p:nvSpPr>
        <p:spPr>
          <a:xfrm>
            <a:off x="4008391" y="4171542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arlow"/>
            </a:endParaRPr>
          </a:p>
        </p:txBody>
      </p:sp>
      <p:sp>
        <p:nvSpPr>
          <p:cNvPr id="37" name="Rounded Rectangle 36" descr="Rectangular box with dark blue outline and no fill.">
            <a:extLst>
              <a:ext uri="{FF2B5EF4-FFF2-40B4-BE49-F238E27FC236}">
                <a16:creationId xmlns:a16="http://schemas.microsoft.com/office/drawing/2014/main" id="{E823B9CC-E735-3CDA-B6D2-788CB36D47A0}"/>
              </a:ext>
            </a:extLst>
          </p:cNvPr>
          <p:cNvSpPr/>
          <p:nvPr/>
        </p:nvSpPr>
        <p:spPr>
          <a:xfrm>
            <a:off x="3995799" y="3265884"/>
            <a:ext cx="1083180" cy="665017"/>
          </a:xfrm>
          <a:prstGeom prst="roundRect">
            <a:avLst/>
          </a:prstGeom>
          <a:noFill/>
          <a:ln>
            <a:solidFill>
              <a:srgbClr val="2C2F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i="1">
              <a:latin typeface="Barlow"/>
            </a:endParaRPr>
          </a:p>
        </p:txBody>
      </p:sp>
      <p:cxnSp>
        <p:nvCxnSpPr>
          <p:cNvPr id="39" name="Straight Arrow Connector 38" descr="Arrow connecting the first 'Drivers' box to the first 'Objectives' box.">
            <a:extLst>
              <a:ext uri="{FF2B5EF4-FFF2-40B4-BE49-F238E27FC236}">
                <a16:creationId xmlns:a16="http://schemas.microsoft.com/office/drawing/2014/main" id="{8443E91E-BB92-C1CD-0772-844A0841EEF6}"/>
              </a:ext>
            </a:extLst>
          </p:cNvPr>
          <p:cNvCxnSpPr>
            <a:cxnSpLocks/>
          </p:cNvCxnSpPr>
          <p:nvPr/>
        </p:nvCxnSpPr>
        <p:spPr>
          <a:xfrm>
            <a:off x="2336451" y="3553490"/>
            <a:ext cx="1641543" cy="51098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 descr="Arrow connecting the first 'Drivers' box to the second 'Objectives' box.">
            <a:extLst>
              <a:ext uri="{FF2B5EF4-FFF2-40B4-BE49-F238E27FC236}">
                <a16:creationId xmlns:a16="http://schemas.microsoft.com/office/drawing/2014/main" id="{53D94D69-7C0F-0C53-43E9-21198EA5594C}"/>
              </a:ext>
            </a:extLst>
          </p:cNvPr>
          <p:cNvCxnSpPr>
            <a:cxnSpLocks/>
          </p:cNvCxnSpPr>
          <p:nvPr/>
        </p:nvCxnSpPr>
        <p:spPr>
          <a:xfrm>
            <a:off x="2336451" y="3553686"/>
            <a:ext cx="1671745" cy="931975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 descr="Arrow connecting the second 'Drivers' box to the third 'Objectives' box.">
            <a:extLst>
              <a:ext uri="{FF2B5EF4-FFF2-40B4-BE49-F238E27FC236}">
                <a16:creationId xmlns:a16="http://schemas.microsoft.com/office/drawing/2014/main" id="{9C994658-C19A-C208-1274-CBC8A0C13F58}"/>
              </a:ext>
            </a:extLst>
          </p:cNvPr>
          <p:cNvCxnSpPr>
            <a:cxnSpLocks/>
          </p:cNvCxnSpPr>
          <p:nvPr/>
        </p:nvCxnSpPr>
        <p:spPr>
          <a:xfrm>
            <a:off x="2317583" y="4545547"/>
            <a:ext cx="1664650" cy="855530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 descr="Arrow connecting the third 'Drivers' box to the third 'Objectives' box.">
            <a:extLst>
              <a:ext uri="{FF2B5EF4-FFF2-40B4-BE49-F238E27FC236}">
                <a16:creationId xmlns:a16="http://schemas.microsoft.com/office/drawing/2014/main" id="{9D654C92-30B0-33F4-DB4B-9F7EBE028AE8}"/>
              </a:ext>
            </a:extLst>
          </p:cNvPr>
          <p:cNvCxnSpPr>
            <a:cxnSpLocks/>
          </p:cNvCxnSpPr>
          <p:nvPr/>
        </p:nvCxnSpPr>
        <p:spPr>
          <a:xfrm flipV="1">
            <a:off x="2342942" y="5327123"/>
            <a:ext cx="1669291" cy="437221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 descr="Arrow connecting the third 'Drivers' box to the fourth 'Objectives' box.">
            <a:extLst>
              <a:ext uri="{FF2B5EF4-FFF2-40B4-BE49-F238E27FC236}">
                <a16:creationId xmlns:a16="http://schemas.microsoft.com/office/drawing/2014/main" id="{ED06FCC3-5468-88FB-027A-BAF7310B573E}"/>
              </a:ext>
            </a:extLst>
          </p:cNvPr>
          <p:cNvCxnSpPr>
            <a:cxnSpLocks/>
          </p:cNvCxnSpPr>
          <p:nvPr/>
        </p:nvCxnSpPr>
        <p:spPr>
          <a:xfrm>
            <a:off x="2324356" y="5789124"/>
            <a:ext cx="1671335" cy="427855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 descr="Arrow connecting the second 'Objectives' box to the first 'Expected outcomes' box.">
            <a:extLst>
              <a:ext uri="{FF2B5EF4-FFF2-40B4-BE49-F238E27FC236}">
                <a16:creationId xmlns:a16="http://schemas.microsoft.com/office/drawing/2014/main" id="{435E4838-7EA9-21C3-328B-A0F3234DA79E}"/>
              </a:ext>
            </a:extLst>
          </p:cNvPr>
          <p:cNvCxnSpPr>
            <a:cxnSpLocks/>
          </p:cNvCxnSpPr>
          <p:nvPr/>
        </p:nvCxnSpPr>
        <p:spPr>
          <a:xfrm flipV="1">
            <a:off x="5121305" y="3769927"/>
            <a:ext cx="1642339" cy="718233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 descr="Arrow connecting the third 'Objectives' box to the first 'Expected outcomes' box.">
            <a:extLst>
              <a:ext uri="{FF2B5EF4-FFF2-40B4-BE49-F238E27FC236}">
                <a16:creationId xmlns:a16="http://schemas.microsoft.com/office/drawing/2014/main" id="{514DDE91-4BB7-26A6-549D-4360E0E5D5DD}"/>
              </a:ext>
            </a:extLst>
          </p:cNvPr>
          <p:cNvCxnSpPr>
            <a:cxnSpLocks/>
          </p:cNvCxnSpPr>
          <p:nvPr/>
        </p:nvCxnSpPr>
        <p:spPr>
          <a:xfrm flipV="1">
            <a:off x="5121897" y="3797385"/>
            <a:ext cx="1648137" cy="1521057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 descr="Arrow connecting the fourth 'Objectives' box to the third 'Expected outcomes' box.">
            <a:extLst>
              <a:ext uri="{FF2B5EF4-FFF2-40B4-BE49-F238E27FC236}">
                <a16:creationId xmlns:a16="http://schemas.microsoft.com/office/drawing/2014/main" id="{A01F81F3-F68B-1DE0-5B6C-2C1631E13959}"/>
              </a:ext>
            </a:extLst>
          </p:cNvPr>
          <p:cNvCxnSpPr>
            <a:cxnSpLocks/>
          </p:cNvCxnSpPr>
          <p:nvPr/>
        </p:nvCxnSpPr>
        <p:spPr>
          <a:xfrm flipV="1">
            <a:off x="5116172" y="5838898"/>
            <a:ext cx="1680955" cy="357639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 descr="Arrow connecting the third 'Objectives' box to the second 'Expected outcomes' box.">
            <a:extLst>
              <a:ext uri="{FF2B5EF4-FFF2-40B4-BE49-F238E27FC236}">
                <a16:creationId xmlns:a16="http://schemas.microsoft.com/office/drawing/2014/main" id="{0335C868-D89E-D8E3-3CEB-6248637ACFD6}"/>
              </a:ext>
            </a:extLst>
          </p:cNvPr>
          <p:cNvCxnSpPr>
            <a:cxnSpLocks/>
          </p:cNvCxnSpPr>
          <p:nvPr/>
        </p:nvCxnSpPr>
        <p:spPr>
          <a:xfrm flipV="1">
            <a:off x="5087534" y="4847410"/>
            <a:ext cx="1690806" cy="499457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 descr="Arrow connecting the first 'Objectives' box to the second 'Expected outcomes' box.">
            <a:extLst>
              <a:ext uri="{FF2B5EF4-FFF2-40B4-BE49-F238E27FC236}">
                <a16:creationId xmlns:a16="http://schemas.microsoft.com/office/drawing/2014/main" id="{C3FC7B49-DAA8-73A1-1664-4F12DED810AE}"/>
              </a:ext>
            </a:extLst>
          </p:cNvPr>
          <p:cNvCxnSpPr>
            <a:cxnSpLocks/>
          </p:cNvCxnSpPr>
          <p:nvPr/>
        </p:nvCxnSpPr>
        <p:spPr>
          <a:xfrm>
            <a:off x="5097416" y="3583768"/>
            <a:ext cx="1681119" cy="1259176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 descr="Arrow connecting the first 'Objectives' box to the first 'Expected outcomes' box.">
            <a:extLst>
              <a:ext uri="{FF2B5EF4-FFF2-40B4-BE49-F238E27FC236}">
                <a16:creationId xmlns:a16="http://schemas.microsoft.com/office/drawing/2014/main" id="{981DDE93-1BB6-08CC-EFC8-8AF09C23C29B}"/>
              </a:ext>
            </a:extLst>
          </p:cNvPr>
          <p:cNvCxnSpPr>
            <a:cxnSpLocks/>
          </p:cNvCxnSpPr>
          <p:nvPr/>
        </p:nvCxnSpPr>
        <p:spPr>
          <a:xfrm>
            <a:off x="5080787" y="3596928"/>
            <a:ext cx="1690487" cy="180722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 descr="Arrow connecting the first 'Expected outcomes' box to the second 'Benefits' box.">
            <a:extLst>
              <a:ext uri="{FF2B5EF4-FFF2-40B4-BE49-F238E27FC236}">
                <a16:creationId xmlns:a16="http://schemas.microsoft.com/office/drawing/2014/main" id="{265658BA-8379-1CC4-7F32-CF291625E973}"/>
              </a:ext>
            </a:extLst>
          </p:cNvPr>
          <p:cNvCxnSpPr>
            <a:cxnSpLocks/>
          </p:cNvCxnSpPr>
          <p:nvPr/>
        </p:nvCxnSpPr>
        <p:spPr>
          <a:xfrm>
            <a:off x="7883799" y="3836987"/>
            <a:ext cx="1636036" cy="479219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 descr="Arrow connecting the first 'Expected outcomes' box to the first 'Benefits' box.">
            <a:extLst>
              <a:ext uri="{FF2B5EF4-FFF2-40B4-BE49-F238E27FC236}">
                <a16:creationId xmlns:a16="http://schemas.microsoft.com/office/drawing/2014/main" id="{997F1A90-FF64-45C1-3F06-23A83272C41E}"/>
              </a:ext>
            </a:extLst>
          </p:cNvPr>
          <p:cNvCxnSpPr>
            <a:cxnSpLocks/>
          </p:cNvCxnSpPr>
          <p:nvPr/>
        </p:nvCxnSpPr>
        <p:spPr>
          <a:xfrm flipV="1">
            <a:off x="7867248" y="3449253"/>
            <a:ext cx="1646365" cy="404406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 descr="Arrow connecting the second 'Expected outcomes' box to the second 'Benefits' box.">
            <a:extLst>
              <a:ext uri="{FF2B5EF4-FFF2-40B4-BE49-F238E27FC236}">
                <a16:creationId xmlns:a16="http://schemas.microsoft.com/office/drawing/2014/main" id="{FABA38B4-3177-36AD-324A-3CD8F801CCB9}"/>
              </a:ext>
            </a:extLst>
          </p:cNvPr>
          <p:cNvCxnSpPr>
            <a:cxnSpLocks/>
          </p:cNvCxnSpPr>
          <p:nvPr/>
        </p:nvCxnSpPr>
        <p:spPr>
          <a:xfrm flipV="1">
            <a:off x="7873046" y="4331902"/>
            <a:ext cx="1640537" cy="498262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 descr="Arrow connecting the third 'Expected outcomes' box to the third 'Benefits' box.">
            <a:extLst>
              <a:ext uri="{FF2B5EF4-FFF2-40B4-BE49-F238E27FC236}">
                <a16:creationId xmlns:a16="http://schemas.microsoft.com/office/drawing/2014/main" id="{99A75AE4-4993-8B0E-1C69-6D9CB2434A3A}"/>
              </a:ext>
            </a:extLst>
          </p:cNvPr>
          <p:cNvCxnSpPr>
            <a:cxnSpLocks/>
          </p:cNvCxnSpPr>
          <p:nvPr/>
        </p:nvCxnSpPr>
        <p:spPr>
          <a:xfrm flipV="1">
            <a:off x="7873248" y="5216187"/>
            <a:ext cx="1643656" cy="563913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02DC3DCB-B275-1F4C-2912-F31B3D09FB1F}"/>
              </a:ext>
            </a:extLst>
          </p:cNvPr>
          <p:cNvSpPr txBox="1"/>
          <p:nvPr/>
        </p:nvSpPr>
        <p:spPr>
          <a:xfrm>
            <a:off x="2921406" y="751183"/>
            <a:ext cx="6356959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dirty="0">
                <a:latin typeface="Barlow SemiBold"/>
                <a:cs typeface="Arial"/>
              </a:rPr>
              <a:t>Portfolio/ </a:t>
            </a:r>
            <a:r>
              <a:rPr lang="en-US" sz="3000" dirty="0" err="1">
                <a:latin typeface="Barlow SemiBold"/>
                <a:cs typeface="Arial"/>
              </a:rPr>
              <a:t>programme</a:t>
            </a:r>
            <a:r>
              <a:rPr lang="en-US" sz="3000" dirty="0">
                <a:latin typeface="Barlow SemiBold"/>
                <a:cs typeface="Arial"/>
              </a:rPr>
              <a:t>/ project title</a:t>
            </a:r>
          </a:p>
          <a:p>
            <a:pPr algn="ctr"/>
            <a:r>
              <a:rPr lang="en-US" sz="1600" dirty="0">
                <a:latin typeface="Barlow Extrabold (bold)"/>
                <a:cs typeface="Arial"/>
              </a:rPr>
              <a:t>Portfolio director/ s</a:t>
            </a:r>
            <a:r>
              <a:rPr lang="en-US" sz="1600" dirty="0">
                <a:latin typeface="Arial"/>
                <a:cs typeface="Arial"/>
              </a:rPr>
              <a:t>enior responsible officer (SRO)</a:t>
            </a:r>
            <a:endParaRPr lang="en-US" sz="1600" dirty="0">
              <a:latin typeface="Barlow Extrabold (bold)"/>
              <a:cs typeface="Arial" panose="020B0604020202020204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7811AB8-F41F-7C2A-0C21-A2A3DB46A031}"/>
              </a:ext>
            </a:extLst>
          </p:cNvPr>
          <p:cNvSpPr txBox="1"/>
          <p:nvPr/>
        </p:nvSpPr>
        <p:spPr>
          <a:xfrm>
            <a:off x="2921407" y="-658"/>
            <a:ext cx="635695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b="1">
                <a:latin typeface="Barlow Extrabold (bold)"/>
                <a:cs typeface="Arial"/>
              </a:rPr>
              <a:t>Logic map</a:t>
            </a:r>
            <a:endParaRPr lang="en-US" sz="4800" b="1">
              <a:latin typeface="Barlow Extrabold (bold)"/>
              <a:cs typeface="Arial" panose="020B0604020202020204" pitchFamily="34" charset="0"/>
            </a:endParaRPr>
          </a:p>
        </p:txBody>
      </p:sp>
      <p:pic>
        <p:nvPicPr>
          <p:cNvPr id="2" name="Picture 1" descr="Picture of the Government Project Delivery logo.">
            <a:extLst>
              <a:ext uri="{FF2B5EF4-FFF2-40B4-BE49-F238E27FC236}">
                <a16:creationId xmlns:a16="http://schemas.microsoft.com/office/drawing/2014/main" id="{829DF5AF-8D9C-71EE-2642-81E69DCA8DE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82" y="174459"/>
            <a:ext cx="2165456" cy="92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273881-E3E8-F866-87BB-C01E2C5DD3C4}"/>
              </a:ext>
            </a:extLst>
          </p:cNvPr>
          <p:cNvSpPr txBox="1"/>
          <p:nvPr/>
        </p:nvSpPr>
        <p:spPr>
          <a:xfrm>
            <a:off x="1160978" y="2015799"/>
            <a:ext cx="1295761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solidFill>
                  <a:srgbClr val="3E5970"/>
                </a:solidFill>
                <a:latin typeface="Barlow"/>
              </a:rPr>
              <a:t>The drivers for change. These could be a series of problem statements.</a:t>
            </a:r>
          </a:p>
          <a:p>
            <a:endParaRPr lang="en-US" sz="800">
              <a:latin typeface="Barlow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B361AD-B023-A8D9-190E-84F4B94626E4}"/>
              </a:ext>
            </a:extLst>
          </p:cNvPr>
          <p:cNvSpPr txBox="1"/>
          <p:nvPr/>
        </p:nvSpPr>
        <p:spPr>
          <a:xfrm>
            <a:off x="9331339" y="2023472"/>
            <a:ext cx="156234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solidFill>
                  <a:srgbClr val="3E5970"/>
                </a:solidFill>
                <a:latin typeface="Barlow"/>
              </a:rPr>
              <a:t>The benefits you expect to see from this portfolio, </a:t>
            </a:r>
            <a:r>
              <a:rPr lang="en-US" sz="1000" err="1">
                <a:solidFill>
                  <a:srgbClr val="3E5970"/>
                </a:solidFill>
                <a:latin typeface="Barlow"/>
              </a:rPr>
              <a:t>programme</a:t>
            </a:r>
            <a:r>
              <a:rPr lang="en-US" sz="1000">
                <a:solidFill>
                  <a:srgbClr val="3E5970"/>
                </a:solidFill>
                <a:latin typeface="Barlow"/>
              </a:rPr>
              <a:t> or project. These will be a result of the expected outcomes.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1ABBCD0-E908-B205-A392-83C88902C5CC}"/>
              </a:ext>
            </a:extLst>
          </p:cNvPr>
          <p:cNvSpPr txBox="1"/>
          <p:nvPr/>
        </p:nvSpPr>
        <p:spPr>
          <a:xfrm>
            <a:off x="6539907" y="2021457"/>
            <a:ext cx="1761211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solidFill>
                  <a:srgbClr val="3E5970"/>
                </a:solidFill>
                <a:latin typeface="Barlow"/>
              </a:rPr>
              <a:t>The outcomes that are expected to result from this portfolio, </a:t>
            </a:r>
            <a:r>
              <a:rPr lang="en-US" sz="1000" err="1">
                <a:solidFill>
                  <a:srgbClr val="3E5970"/>
                </a:solidFill>
                <a:latin typeface="Barlow"/>
              </a:rPr>
              <a:t>programme</a:t>
            </a:r>
            <a:r>
              <a:rPr lang="en-US" sz="1000">
                <a:solidFill>
                  <a:srgbClr val="3E5970"/>
                </a:solidFill>
                <a:latin typeface="Barlow"/>
              </a:rPr>
              <a:t> or project. Outcomes are not the benefits; they are the direct results of the outputs and solution.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AAB463-B185-4DD6-087F-7FAAFE2936C3}"/>
              </a:ext>
            </a:extLst>
          </p:cNvPr>
          <p:cNvSpPr txBox="1"/>
          <p:nvPr/>
        </p:nvSpPr>
        <p:spPr>
          <a:xfrm>
            <a:off x="3843900" y="2021361"/>
            <a:ext cx="1300403" cy="86177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solidFill>
                  <a:srgbClr val="3E5970"/>
                </a:solidFill>
                <a:latin typeface="Barlow"/>
              </a:rPr>
              <a:t>The objectives this 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portfolio, </a:t>
            </a:r>
            <a:r>
              <a:rPr lang="en-US" sz="1000" dirty="0" err="1">
                <a:solidFill>
                  <a:srgbClr val="3E5970"/>
                </a:solidFill>
                <a:latin typeface="Barlow"/>
              </a:rPr>
              <a:t>programme</a:t>
            </a:r>
            <a:r>
              <a:rPr lang="en-US" sz="1000" dirty="0">
                <a:solidFill>
                  <a:srgbClr val="3E5970"/>
                </a:solidFill>
                <a:latin typeface="Barlow"/>
              </a:rPr>
              <a:t> or project is trying to achieve. </a:t>
            </a:r>
          </a:p>
        </p:txBody>
      </p:sp>
      <p:sp>
        <p:nvSpPr>
          <p:cNvPr id="19" name="Pentagon 12" descr="Navy arrow containing column header, which reads 'Solution'.">
            <a:extLst>
              <a:ext uri="{FF2B5EF4-FFF2-40B4-BE49-F238E27FC236}">
                <a16:creationId xmlns:a16="http://schemas.microsoft.com/office/drawing/2014/main" id="{1ECF41C7-736C-F870-441B-DBBFC2EF3F7D}"/>
              </a:ext>
            </a:extLst>
          </p:cNvPr>
          <p:cNvSpPr/>
          <p:nvPr/>
        </p:nvSpPr>
        <p:spPr>
          <a:xfrm>
            <a:off x="9395451" y="1666916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latin typeface="Barlow"/>
                <a:cs typeface="Arial"/>
              </a:rPr>
              <a:t>Benefits</a:t>
            </a:r>
          </a:p>
        </p:txBody>
      </p:sp>
      <p:sp>
        <p:nvSpPr>
          <p:cNvPr id="44" name="Pentagon 12" descr="Navy arrow containing column header, which reads 'Outputs'.">
            <a:extLst>
              <a:ext uri="{FF2B5EF4-FFF2-40B4-BE49-F238E27FC236}">
                <a16:creationId xmlns:a16="http://schemas.microsoft.com/office/drawing/2014/main" id="{01585999-A57F-E389-EA46-4680485E8D24}"/>
              </a:ext>
            </a:extLst>
          </p:cNvPr>
          <p:cNvSpPr/>
          <p:nvPr/>
        </p:nvSpPr>
        <p:spPr>
          <a:xfrm>
            <a:off x="6643765" y="1670097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latin typeface="Barlow"/>
                <a:cs typeface="Arial"/>
              </a:rPr>
              <a:t>Expected outcomes</a:t>
            </a:r>
          </a:p>
        </p:txBody>
      </p:sp>
      <p:sp>
        <p:nvSpPr>
          <p:cNvPr id="45" name="Pentagon 12" descr="Navy arrow containing column header, which reads 'Objectives'.">
            <a:extLst>
              <a:ext uri="{FF2B5EF4-FFF2-40B4-BE49-F238E27FC236}">
                <a16:creationId xmlns:a16="http://schemas.microsoft.com/office/drawing/2014/main" id="{D4AD3BD2-1F9F-0982-ADD9-71047DF978F0}"/>
              </a:ext>
            </a:extLst>
          </p:cNvPr>
          <p:cNvSpPr/>
          <p:nvPr/>
        </p:nvSpPr>
        <p:spPr>
          <a:xfrm>
            <a:off x="1234728" y="1679278"/>
            <a:ext cx="1221180" cy="344385"/>
          </a:xfrm>
          <a:prstGeom prst="homePlate">
            <a:avLst/>
          </a:prstGeom>
          <a:solidFill>
            <a:srgbClr val="1A2233"/>
          </a:solidFill>
          <a:ln>
            <a:solidFill>
              <a:srgbClr val="091C3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>
                <a:latin typeface="Barlow"/>
                <a:cs typeface="Arial"/>
              </a:rPr>
              <a:t>Drivers</a:t>
            </a:r>
          </a:p>
        </p:txBody>
      </p:sp>
      <p:sp>
        <p:nvSpPr>
          <p:cNvPr id="3" name="Rounded Rectangle 19" descr="Rectangular box with yellow outline and no fill.">
            <a:extLst>
              <a:ext uri="{FF2B5EF4-FFF2-40B4-BE49-F238E27FC236}">
                <a16:creationId xmlns:a16="http://schemas.microsoft.com/office/drawing/2014/main" id="{0A790143-BBB7-F9C7-0702-F4324BAFFA71}"/>
              </a:ext>
            </a:extLst>
          </p:cNvPr>
          <p:cNvSpPr/>
          <p:nvPr/>
        </p:nvSpPr>
        <p:spPr>
          <a:xfrm>
            <a:off x="9512120" y="4879039"/>
            <a:ext cx="1083180" cy="665017"/>
          </a:xfrm>
          <a:prstGeom prst="roundRect">
            <a:avLst/>
          </a:prstGeom>
          <a:noFill/>
          <a:ln>
            <a:solidFill>
              <a:srgbClr val="F9A8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i="1">
              <a:solidFill>
                <a:srgbClr val="3E5970"/>
              </a:solidFill>
              <a:latin typeface="Barlow"/>
            </a:endParaRPr>
          </a:p>
        </p:txBody>
      </p:sp>
      <p:sp>
        <p:nvSpPr>
          <p:cNvPr id="4" name="Rounded Rectangle 19" descr="Rectangular box with yellow outline and no fill.">
            <a:extLst>
              <a:ext uri="{FF2B5EF4-FFF2-40B4-BE49-F238E27FC236}">
                <a16:creationId xmlns:a16="http://schemas.microsoft.com/office/drawing/2014/main" id="{4E390813-ED02-928E-D441-3DC36B622174}"/>
              </a:ext>
            </a:extLst>
          </p:cNvPr>
          <p:cNvSpPr/>
          <p:nvPr/>
        </p:nvSpPr>
        <p:spPr>
          <a:xfrm>
            <a:off x="9512120" y="3102713"/>
            <a:ext cx="1083180" cy="665017"/>
          </a:xfrm>
          <a:prstGeom prst="roundRect">
            <a:avLst/>
          </a:prstGeom>
          <a:noFill/>
          <a:ln>
            <a:solidFill>
              <a:srgbClr val="F9A8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i="1">
              <a:solidFill>
                <a:srgbClr val="3E5970"/>
              </a:solidFill>
              <a:latin typeface="Barlow"/>
            </a:endParaRPr>
          </a:p>
        </p:txBody>
      </p:sp>
      <p:sp>
        <p:nvSpPr>
          <p:cNvPr id="5" name="Rounded Rectangle 19" descr="Rectangular box with yellow outline and no fill.">
            <a:extLst>
              <a:ext uri="{FF2B5EF4-FFF2-40B4-BE49-F238E27FC236}">
                <a16:creationId xmlns:a16="http://schemas.microsoft.com/office/drawing/2014/main" id="{07EACB8A-1CF4-CA0A-E39D-57D5B1EB0030}"/>
              </a:ext>
            </a:extLst>
          </p:cNvPr>
          <p:cNvSpPr/>
          <p:nvPr/>
        </p:nvSpPr>
        <p:spPr>
          <a:xfrm>
            <a:off x="9512121" y="3986440"/>
            <a:ext cx="1083180" cy="665017"/>
          </a:xfrm>
          <a:prstGeom prst="roundRect">
            <a:avLst/>
          </a:prstGeom>
          <a:noFill/>
          <a:ln>
            <a:solidFill>
              <a:srgbClr val="F9A82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i="1">
              <a:solidFill>
                <a:srgbClr val="3E5970"/>
              </a:solidFill>
              <a:latin typeface="Barlow"/>
            </a:endParaRPr>
          </a:p>
        </p:txBody>
      </p:sp>
      <p:cxnSp>
        <p:nvCxnSpPr>
          <p:cNvPr id="8" name="Straight Arrow Connector 7" descr="Arrow connecting the third 'Expected outcomes' box to the fourth 'Benefits' box.">
            <a:extLst>
              <a:ext uri="{FF2B5EF4-FFF2-40B4-BE49-F238E27FC236}">
                <a16:creationId xmlns:a16="http://schemas.microsoft.com/office/drawing/2014/main" id="{26021172-67A8-B3E0-C8FF-871F5585C676}"/>
              </a:ext>
            </a:extLst>
          </p:cNvPr>
          <p:cNvCxnSpPr>
            <a:cxnSpLocks/>
          </p:cNvCxnSpPr>
          <p:nvPr/>
        </p:nvCxnSpPr>
        <p:spPr>
          <a:xfrm>
            <a:off x="7884467" y="5833824"/>
            <a:ext cx="1581955" cy="362517"/>
          </a:xfrm>
          <a:prstGeom prst="straightConnector1">
            <a:avLst/>
          </a:prstGeom>
          <a:ln>
            <a:solidFill>
              <a:srgbClr val="1C3866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21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HMT Document" ma:contentTypeID="0x010100F3DA492754083E45834DB37B66A7598000C692CC2E8DBA9D49A57A9011250BE9AD" ma:contentTypeVersion="14" ma:contentTypeDescription="Create an InfoStore Document" ma:contentTypeScope="" ma:versionID="519302e92f54db160a6ec001ab9b44d3">
  <xsd:schema xmlns:xsd="http://www.w3.org/2001/XMLSchema" xmlns:xs="http://www.w3.org/2001/XMLSchema" xmlns:p="http://schemas.microsoft.com/office/2006/metadata/properties" xmlns:ns1="http://schemas.microsoft.com/sharepoint/v3" xmlns:ns2="f9632af1-d92f-4e4b-b1b1-372ce0b263e8" xmlns:ns3="9d1573ab-cb53-4aa2-b0bd-82a77ea0b1e8" targetNamespace="http://schemas.microsoft.com/office/2006/metadata/properties" ma:root="true" ma:fieldsID="98eec4ddf6ed8db3ad906f0de00581bf" ns1:_="" ns2:_="" ns3:_="">
    <xsd:import namespace="http://schemas.microsoft.com/sharepoint/v3"/>
    <xsd:import namespace="f9632af1-d92f-4e4b-b1b1-372ce0b263e8"/>
    <xsd:import namespace="9d1573ab-cb53-4aa2-b0bd-82a77ea0b1e8"/>
    <xsd:element name="properties">
      <xsd:complexType>
        <xsd:sequence>
          <xsd:element name="documentManagement">
            <xsd:complexType>
              <xsd:all>
                <xsd:element ref="ns1:dlc_EmailSubject" minOccurs="0"/>
                <xsd:element ref="ns1:dlc_EmailMailbox" minOccurs="0"/>
                <xsd:element ref="ns1:dlc_EmailTo" minOccurs="0"/>
                <xsd:element ref="ns1:dlc_EmailFrom" minOccurs="0"/>
                <xsd:element ref="ns1:dlc_EmailCC" minOccurs="0"/>
                <xsd:element ref="ns1:dlc_EmailBCC" minOccurs="0"/>
                <xsd:element ref="ns1:dlc_EmailSentUTC" minOccurs="0"/>
                <xsd:element ref="ns1:dlc_EmailReceivedUTC" minOccurs="0"/>
                <xsd:element ref="ns2:HMT_DocumentTypeHTField0" minOccurs="0"/>
                <xsd:element ref="ns2:HMT_Record" minOccurs="0"/>
                <xsd:element ref="ns2:HMT_GroupHTField0" minOccurs="0"/>
                <xsd:element ref="ns2:HMT_TeamHTField0" minOccurs="0"/>
                <xsd:element ref="ns2:HMT_SubTeamHTField0" minOccurs="0"/>
                <xsd:element ref="ns2:HMT_Theme" minOccurs="0"/>
                <xsd:element ref="ns2:HMT_Topic" minOccurs="0"/>
                <xsd:element ref="ns2:HMT_SubTopic" minOccurs="0"/>
                <xsd:element ref="ns2:HMT_CategoryHTField0" minOccurs="0"/>
                <xsd:element ref="ns2:HMT_ClosedOn" minOccurs="0"/>
                <xsd:element ref="ns2:HMT_DeletedOn" minOccurs="0"/>
                <xsd:element ref="ns2:HMT_ArchivedOn" minOccurs="0"/>
                <xsd:element ref="ns2:HMT_LegacyItemID" minOccurs="0"/>
                <xsd:element ref="ns2:HMT_LegacyCreatedBy" minOccurs="0"/>
                <xsd:element ref="ns2:HMT_LegacyModifiedBy" minOccurs="0"/>
                <xsd:element ref="ns2:HMT_LegacyOrigSource" minOccurs="0"/>
                <xsd:element ref="ns2:HMT_LegacyExtRef" minOccurs="0"/>
                <xsd:element ref="ns2:HMT_LegacySensitive" minOccurs="0"/>
                <xsd:element ref="ns2:HMT_LegacyRecord" minOccurs="0"/>
                <xsd:element ref="ns2:HMT_Audit" minOccurs="0"/>
                <xsd:element ref="ns2:HMT_ClosedBy" minOccurs="0"/>
                <xsd:element ref="ns2:HMT_ArchivedBy" minOccurs="0"/>
                <xsd:element ref="ns2:HMT_ClosedArchive" minOccurs="0"/>
                <xsd:element ref="ns2:HMT_ClosedOnOrig" minOccurs="0"/>
                <xsd:element ref="ns2:HMT_ClosedbyOrig" minOccurs="0"/>
                <xsd:element ref="ns2:_dlc_DocIdUrl" minOccurs="0"/>
                <xsd:element ref="ns2:TaxCatchAllLabel" minOccurs="0"/>
                <xsd:element ref="ns2:TaxCatchAll" minOccurs="0"/>
                <xsd:element ref="ns2:b9c42a306c8b47fcbaf8a41a71352f3a" minOccurs="0"/>
                <xsd:element ref="ns2:_dlc_DocId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lc_EmailSubject" ma:index="0" nillable="true" ma:displayName="Subject" ma:internalName="dlc_EmailSubject">
      <xsd:simpleType>
        <xsd:restriction base="dms:Text">
          <xsd:maxLength value="255"/>
        </xsd:restriction>
      </xsd:simpleType>
    </xsd:element>
    <xsd:element name="dlc_EmailMailbox" ma:index="1" nillable="true" ma:displayName="Submitter" ma:internalName="dlc_EmailMailbox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lc_EmailTo" ma:index="2" nillable="true" ma:displayName="To" ma:internalName="dlc_EmailTo">
      <xsd:simpleType>
        <xsd:restriction base="dms:Text">
          <xsd:maxLength value="255"/>
        </xsd:restriction>
      </xsd:simpleType>
    </xsd:element>
    <xsd:element name="dlc_EmailFrom" ma:index="3" nillable="true" ma:displayName="From" ma:internalName="dlc_EmailFrom">
      <xsd:simpleType>
        <xsd:restriction base="dms:Text">
          <xsd:maxLength value="255"/>
        </xsd:restriction>
      </xsd:simpleType>
    </xsd:element>
    <xsd:element name="dlc_EmailCC" ma:index="4" nillable="true" ma:displayName="CC" ma:internalName="dlc_EmailCC">
      <xsd:simpleType>
        <xsd:restriction base="dms:Note">
          <xsd:maxLength value="1024"/>
        </xsd:restriction>
      </xsd:simpleType>
    </xsd:element>
    <xsd:element name="dlc_EmailBCC" ma:index="5" nillable="true" ma:displayName="BCC" ma:internalName="dlc_EmailBCC">
      <xsd:simpleType>
        <xsd:restriction base="dms:Note">
          <xsd:maxLength value="1024"/>
        </xsd:restriction>
      </xsd:simpleType>
    </xsd:element>
    <xsd:element name="dlc_EmailSentUTC" ma:index="6" nillable="true" ma:displayName="Date Sent" ma:internalName="dlc_EmailSentUTC">
      <xsd:simpleType>
        <xsd:restriction base="dms:DateTime"/>
      </xsd:simpleType>
    </xsd:element>
    <xsd:element name="dlc_EmailReceivedUTC" ma:index="7" nillable="true" ma:displayName="Date Received" ma:internalName="dlc_EmailReceivedUTC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632af1-d92f-4e4b-b1b1-372ce0b263e8" elementFormDefault="qualified">
    <xsd:import namespace="http://schemas.microsoft.com/office/2006/documentManagement/types"/>
    <xsd:import namespace="http://schemas.microsoft.com/office/infopath/2007/PartnerControls"/>
    <xsd:element name="HMT_DocumentTypeHTField0" ma:index="9" nillable="true" ma:taxonomy="true" ma:internalName="HMT_DocumentTypeHTField0" ma:taxonomyFieldName="HMT_DocumentType" ma:displayName="Document Type" ma:default="1;#Other|c235b5c2-f697-427b-a70a-43d69599f998" ma:fieldId="{64e205a0-0872-4e26-9aef-64ca7bdb5848}" ma:sspId="9002b6cd-6bc3-456d-8dd0-19fe32dddaf9" ma:termSetId="b6f1e53f-947f-4b4b-98bb-41ceeb10f910" ma:anchorId="bd4325a7-7f6a-48f9-b0dc-cc3aef626e65" ma:open="false" ma:isKeyword="false">
      <xsd:complexType>
        <xsd:sequence>
          <xsd:element ref="pc:Terms" minOccurs="0" maxOccurs="1"/>
        </xsd:sequence>
      </xsd:complexType>
    </xsd:element>
    <xsd:element name="HMT_Record" ma:index="10" nillable="true" ma:displayName="Record" ma:description="Is this document a record?" ma:hidden="true" ma:internalName="HMT_Record" ma:readOnly="true">
      <xsd:simpleType>
        <xsd:restriction base="dms:Boolean"/>
      </xsd:simpleType>
    </xsd:element>
    <xsd:element name="HMT_GroupHTField0" ma:index="12" nillable="true" ma:taxonomy="true" ma:internalName="HMT_GroupHTField0" ma:taxonomyFieldName="HMT_Group" ma:displayName="Organisation unit" ma:readOnly="true" ma:default="" ma:fieldId="{0727aac2-e220-4289-aa2b-5b6dcdadae03}" ma:sspId="9002b6cd-6bc3-456d-8dd0-19fe32dddaf9" ma:termSetId="bfb00256-4f71-4b34-808b-e2a5e274e1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TeamHTField0" ma:index="14" nillable="true" ma:taxonomy="true" ma:internalName="HMT_TeamHTField0" ma:taxonomyFieldName="HMT_Team" ma:displayName="Team" ma:readOnly="true" ma:default="" ma:fieldId="{2eefa5c6-211a-4a5e-9a50-7e1c1c1599ef}" ma:sspId="9002b6cd-6bc3-456d-8dd0-19fe32dddaf9" ma:termSetId="bfb00256-4f71-4b34-808b-e2a5e274e1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SubTeamHTField0" ma:index="16" nillable="true" ma:taxonomy="true" ma:internalName="HMT_SubTeamHTField0" ma:taxonomyFieldName="HMT_SubTeam" ma:displayName="Sub Team" ma:readOnly="true" ma:default="" ma:fieldId="{1b8bc039-1a2e-4089-a24d-47de9e4a6672}" ma:sspId="9002b6cd-6bc3-456d-8dd0-19fe32dddaf9" ma:termSetId="bfb00256-4f71-4b34-808b-e2a5e274e1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Theme" ma:index="17" nillable="true" ma:displayName="Library" ma:description="Document library theme" ma:hidden="true" ma:internalName="HMT_Theme" ma:readOnly="true">
      <xsd:simpleType>
        <xsd:restriction base="dms:Text"/>
      </xsd:simpleType>
    </xsd:element>
    <xsd:element name="HMT_Topic" ma:index="18" nillable="true" ma:displayName="Topic" ma:description="Topic" ma:hidden="true" ma:internalName="HMT_Topic" ma:readOnly="true">
      <xsd:simpleType>
        <xsd:restriction base="dms:Text"/>
      </xsd:simpleType>
    </xsd:element>
    <xsd:element name="HMT_SubTopic" ma:index="19" nillable="true" ma:displayName="Sub Topic" ma:description="Sub topic" ma:hidden="true" ma:internalName="HMT_SubTopic" ma:readOnly="true">
      <xsd:simpleType>
        <xsd:restriction base="dms:Text"/>
      </xsd:simpleType>
    </xsd:element>
    <xsd:element name="HMT_CategoryHTField0" ma:index="21" nillable="true" ma:taxonomy="true" ma:internalName="HMT_CategoryHTField0" ma:taxonomyFieldName="HMT_Category" ma:displayName="Category" ma:readOnly="true" ma:default="" ma:fieldId="{03bf77b0-a02d-47ea-8bec-4fb357d1f3ee}" ma:sspId="9002b6cd-6bc3-456d-8dd0-19fe32dddaf9" ma:termSetId="b6f1e53f-947f-4b4b-98bb-41ceeb10f9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MT_ClosedOn" ma:index="23" nillable="true" ma:displayName="Closed On" ma:description="The date this item was closed on" ma:format="DateTime" ma:hidden="true" ma:internalName="HMT_ClosedOn" ma:readOnly="true">
      <xsd:simpleType>
        <xsd:restriction base="dms:DateTime"/>
      </xsd:simpleType>
    </xsd:element>
    <xsd:element name="HMT_DeletedOn" ma:index="24" nillable="true" ma:displayName="Deleted On" ma:description="The date this item was deleted on" ma:format="DateTime" ma:hidden="true" ma:internalName="HMT_DeletedOn" ma:readOnly="true">
      <xsd:simpleType>
        <xsd:restriction base="dms:DateTime"/>
      </xsd:simpleType>
    </xsd:element>
    <xsd:element name="HMT_ArchivedOn" ma:index="25" nillable="true" ma:displayName="Archived On" ma:description="The date this item was archived on" ma:format="DateTime" ma:hidden="true" ma:internalName="HMT_ArchivedOn" ma:readOnly="true">
      <xsd:simpleType>
        <xsd:restriction base="dms:DateTime"/>
      </xsd:simpleType>
    </xsd:element>
    <xsd:element name="HMT_LegacyItemID" ma:index="26" nillable="true" ma:displayName="Legacy Item ID" ma:hidden="true" ma:internalName="HMT_LegacyItemID" ma:readOnly="true">
      <xsd:simpleType>
        <xsd:restriction base="dms:Text"/>
      </xsd:simpleType>
    </xsd:element>
    <xsd:element name="HMT_LegacyCreatedBy" ma:index="27" nillable="true" ma:displayName="Legacy Created By" ma:hidden="true" ma:internalName="HMT_LegacyCreatedBy" ma:readOnly="true">
      <xsd:simpleType>
        <xsd:restriction base="dms:Text"/>
      </xsd:simpleType>
    </xsd:element>
    <xsd:element name="HMT_LegacyModifiedBy" ma:index="28" nillable="true" ma:displayName="Legacy Modified By" ma:hidden="true" ma:internalName="HMT_LegacyModifiedBy" ma:readOnly="true">
      <xsd:simpleType>
        <xsd:restriction base="dms:Text"/>
      </xsd:simpleType>
    </xsd:element>
    <xsd:element name="HMT_LegacyOrigSource" ma:index="29" nillable="true" ma:displayName="Original Source" ma:hidden="true" ma:internalName="HMT_LegacyOrigSource" ma:readOnly="true">
      <xsd:simpleType>
        <xsd:restriction base="dms:Text"/>
      </xsd:simpleType>
    </xsd:element>
    <xsd:element name="HMT_LegacyExtRef" ma:index="30" nillable="true" ma:displayName="External Reference" ma:hidden="true" ma:internalName="HMT_LegacyExtRef" ma:readOnly="true">
      <xsd:simpleType>
        <xsd:restriction base="dms:Text"/>
      </xsd:simpleType>
    </xsd:element>
    <xsd:element name="HMT_LegacySensitive" ma:index="31" nillable="true" ma:displayName="Sensitive Item" ma:default="0" ma:hidden="true" ma:internalName="HMT_LegacySensitive" ma:readOnly="true">
      <xsd:simpleType>
        <xsd:restriction base="dms:Boolean"/>
      </xsd:simpleType>
    </xsd:element>
    <xsd:element name="HMT_LegacyRecord" ma:index="32" nillable="true" ma:displayName="Legacy Record" ma:default="0" ma:hidden="true" ma:internalName="HMT_LegacyRecord" ma:readOnly="true">
      <xsd:simpleType>
        <xsd:restriction base="dms:Boolean"/>
      </xsd:simpleType>
    </xsd:element>
    <xsd:element name="HMT_Audit" ma:index="33" nillable="true" ma:displayName="Audit Log" ma:description="Audit Log" ma:internalName="HMT_Audit" ma:readOnly="true">
      <xsd:simpleType>
        <xsd:restriction base="dms:Note">
          <xsd:maxLength value="255"/>
        </xsd:restriction>
      </xsd:simpleType>
    </xsd:element>
    <xsd:element name="HMT_ClosedBy" ma:index="34" nillable="true" ma:displayName="Closed By" ma:description="Who closed this item" ma:hidden="true" ma:list="UserInfo" ma:internalName="HMT_Clos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MT_ArchivedBy" ma:index="35" nillable="true" ma:displayName="Archived By" ma:description="Who archived this item" ma:hidden="true" ma:list="UserInfo" ma:internalName="HMT_Archi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MT_ClosedArchive" ma:index="36" nillable="true" ma:displayName="Closed Archive" ma:default="0" ma:description="Item sent to closed archive" ma:hidden="true" ma:internalName="HMT_ClosedArchive" ma:readOnly="true">
      <xsd:simpleType>
        <xsd:restriction base="dms:Boolean"/>
      </xsd:simpleType>
    </xsd:element>
    <xsd:element name="HMT_ClosedOnOrig" ma:index="37" nillable="true" ma:displayName="Original Closed On" ma:description="The date this item was originally closed on" ma:format="DateTime" ma:hidden="true" ma:internalName="HMT_ClosedOnOrig" ma:readOnly="true">
      <xsd:simpleType>
        <xsd:restriction base="dms:DateTime"/>
      </xsd:simpleType>
    </xsd:element>
    <xsd:element name="HMT_ClosedbyOrig" ma:index="38" nillable="true" ma:displayName="Original Closed By" ma:description="Who originally closed this item" ma:hidden="true" ma:list="UserInfo" ma:internalName="HMT_ClosedbyOrig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dlc_DocIdUrl" ma:index="4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Label" ma:index="47" nillable="true" ma:displayName="Taxonomy Catch All Column1" ma:hidden="true" ma:list="{7c34afa1-5e84-42b8-bbed-78912bb5a4f4}" ma:internalName="TaxCatchAllLabel" ma:readOnly="true" ma:showField="CatchAllDataLabel" ma:web="f9632af1-d92f-4e4b-b1b1-372ce0b263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48" nillable="true" ma:displayName="Taxonomy Catch All Column" ma:hidden="true" ma:list="{7c34afa1-5e84-42b8-bbed-78912bb5a4f4}" ma:internalName="TaxCatchAll" ma:showField="CatchAllData" ma:web="f9632af1-d92f-4e4b-b1b1-372ce0b263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b9c42a306c8b47fcbaf8a41a71352f3a" ma:index="49" nillable="true" ma:taxonomy="true" ma:internalName="b9c42a306c8b47fcbaf8a41a71352f3a" ma:taxonomyFieldName="HMT_Classification" ma:displayName="Classification" ma:readOnly="true" ma:default="" ma:fieldId="{b9c42a30-6c8b-47fc-baf8-a41a71352f3a}" ma:sspId="9002b6cd-6bc3-456d-8dd0-19fe32dddaf9" ma:termSetId="7a69d7dc-39ad-4ce6-95e5-a2714f1574d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50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PersistId" ma:index="5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573ab-cb53-4aa2-b0bd-82a77ea0b1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5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5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59" nillable="true" ma:taxonomy="true" ma:internalName="lcf76f155ced4ddcb4097134ff3c332f" ma:taxonomyFieldName="MediaServiceImageTags" ma:displayName="Image Tags" ma:readOnly="false" ma:fieldId="{5cf76f15-5ced-4ddc-b409-7134ff3c332f}" ma:taxonomyMulti="true" ma:sspId="9002b6cd-6bc3-456d-8dd0-19fe32ddda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6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6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6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6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6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6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3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lc_EmailMailbox xmlns="http://schemas.microsoft.com/sharepoint/v3">
      <UserInfo>
        <DisplayName/>
        <AccountId xsi:nil="true"/>
        <AccountType/>
      </UserInfo>
    </dlc_EmailMailbox>
    <dlc_EmailBCC xmlns="http://schemas.microsoft.com/sharepoint/v3" xsi:nil="true"/>
    <dlc_EmailReceivedUTC xmlns="http://schemas.microsoft.com/sharepoint/v3" xsi:nil="true"/>
    <_dlc_DocId xmlns="f9632af1-d92f-4e4b-b1b1-372ce0b263e8">HMTWRKGRPNISTA-1425293091-5312</_dlc_DocId>
    <HMT_SubTeamHTField0 xmlns="f9632af1-d92f-4e4b-b1b1-372ce0b263e8">
      <Terms xmlns="http://schemas.microsoft.com/office/infopath/2007/PartnerControls"/>
    </HMT_SubTeamHTField0>
    <HMT_ClosedbyOrig xmlns="f9632af1-d92f-4e4b-b1b1-372ce0b263e8">
      <UserInfo>
        <DisplayName/>
        <AccountId xsi:nil="true"/>
        <AccountType/>
      </UserInfo>
    </HMT_ClosedbyOrig>
    <HMT_TeamHTField0 xmlns="f9632af1-d92f-4e4b-b1b1-372ce0b263e8">
      <Terms xmlns="http://schemas.microsoft.com/office/infopath/2007/PartnerControls"/>
    </HMT_TeamHTField0>
    <HMT_CategoryHTField0 xmlns="f9632af1-d92f-4e4b-b1b1-372ce0b263e8">
      <Terms xmlns="http://schemas.microsoft.com/office/infopath/2007/PartnerControls"/>
    </HMT_CategoryHTField0>
    <_dlc_DocIdUrl xmlns="f9632af1-d92f-4e4b-b1b1-372ce0b263e8">
      <Url>https://tris42.sharepoint.com/sites/hmt_wrkgrp_nista/_layouts/15/DocIdRedir.aspx?ID=HMTWRKGRPNISTA-1425293091-5312</Url>
      <Description>HMTWRKGRPNISTA-1425293091-5312</Description>
    </_dlc_DocIdUrl>
    <dlc_EmailFrom xmlns="http://schemas.microsoft.com/sharepoint/v3" xsi:nil="true"/>
    <HMT_ClosedArchive xmlns="f9632af1-d92f-4e4b-b1b1-372ce0b263e8">false</HMT_ClosedArchive>
    <b9c42a306c8b47fcbaf8a41a71352f3a xmlns="f9632af1-d92f-4e4b-b1b1-372ce0b263e8">
      <Terms xmlns="http://schemas.microsoft.com/office/infopath/2007/PartnerControls"/>
    </b9c42a306c8b47fcbaf8a41a71352f3a>
    <HMT_GroupHTField0 xmlns="f9632af1-d92f-4e4b-b1b1-372ce0b263e8">
      <Terms xmlns="http://schemas.microsoft.com/office/infopath/2007/PartnerControls"/>
    </HMT_GroupHTField0>
    <HMT_LegacyRecord xmlns="f9632af1-d92f-4e4b-b1b1-372ce0b263e8">false</HMT_LegacyRecord>
    <dlc_EmailCC xmlns="http://schemas.microsoft.com/sharepoint/v3" xsi:nil="true"/>
    <dlc_EmailSubject xmlns="http://schemas.microsoft.com/sharepoint/v3" xsi:nil="true"/>
    <lcf76f155ced4ddcb4097134ff3c332f xmlns="9d1573ab-cb53-4aa2-b0bd-82a77ea0b1e8">
      <Terms xmlns="http://schemas.microsoft.com/office/infopath/2007/PartnerControls"/>
    </lcf76f155ced4ddcb4097134ff3c332f>
    <dlc_EmailTo xmlns="http://schemas.microsoft.com/sharepoint/v3" xsi:nil="true"/>
    <TaxCatchAll xmlns="f9632af1-d92f-4e4b-b1b1-372ce0b263e8">
      <Value>1</Value>
    </TaxCatchAll>
    <dlc_EmailSentUTC xmlns="http://schemas.microsoft.com/sharepoint/v3" xsi:nil="true"/>
    <HMT_DocumentTypeHTField0 xmlns="f9632af1-d92f-4e4b-b1b1-372ce0b263e8">
      <Terms xmlns="http://schemas.microsoft.com/office/infopath/2007/PartnerControls">
        <TermInfo xmlns="http://schemas.microsoft.com/office/infopath/2007/PartnerControls">
          <TermName xmlns="http://schemas.microsoft.com/office/infopath/2007/PartnerControls">Other</TermName>
          <TermId xmlns="http://schemas.microsoft.com/office/infopath/2007/PartnerControls">c235b5c2-f697-427b-a70a-43d69599f998</TermId>
        </TermInfo>
      </Terms>
    </HMT_DocumentTypeHTField0>
    <HMT_LegacySensitive xmlns="f9632af1-d92f-4e4b-b1b1-372ce0b263e8">false</HMT_LegacySensitive>
  </documentManagement>
</p:properties>
</file>

<file path=customXml/itemProps1.xml><?xml version="1.0" encoding="utf-8"?>
<ds:datastoreItem xmlns:ds="http://schemas.openxmlformats.org/officeDocument/2006/customXml" ds:itemID="{C6CC9C23-53B7-4A19-AEDD-F9C4257844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1D5299-21EC-4A63-B6D4-46CAF4DE46E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AB63023-D249-47A5-B2EF-150F4055E1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9632af1-d92f-4e4b-b1b1-372ce0b263e8"/>
    <ds:schemaRef ds:uri="9d1573ab-cb53-4aa2-b0bd-82a77ea0b1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D31520B-2599-4281-9C0D-4CE47AC43F9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f9632af1-d92f-4e4b-b1b1-372ce0b263e8"/>
    <ds:schemaRef ds:uri="9d1573ab-cb53-4aa2-b0bd-82a77ea0b1e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Benefits template_logic map.pptx</dc:title>
  <dc:creator/>
  <cp:revision>51</cp:revision>
  <dcterms:created xsi:type="dcterms:W3CDTF">2013-07-15T20:26:40Z</dcterms:created>
  <dcterms:modified xsi:type="dcterms:W3CDTF">2025-09-15T10:57:12Z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MT_Group">
    <vt:lpwstr/>
  </property>
  <property fmtid="{D5CDD505-2E9C-101B-9397-08002B2CF9AE}" pid="3" name="MediaServiceImageTags">
    <vt:lpwstr/>
  </property>
  <property fmtid="{D5CDD505-2E9C-101B-9397-08002B2CF9AE}" pid="4" name="ContentTypeId">
    <vt:lpwstr>0x010100F3DA492754083E45834DB37B66A7598000C692CC2E8DBA9D49A57A9011250BE9AD</vt:lpwstr>
  </property>
  <property fmtid="{D5CDD505-2E9C-101B-9397-08002B2CF9AE}" pid="5" name="_SourceUrl">
    <vt:lpwstr/>
  </property>
  <property fmtid="{D5CDD505-2E9C-101B-9397-08002B2CF9AE}" pid="6" name="HMT_SubTeam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HMT_DocumentType">
    <vt:lpwstr>1;#Other|c235b5c2-f697-427b-a70a-43d69599f998</vt:lpwstr>
  </property>
  <property fmtid="{D5CDD505-2E9C-101B-9397-08002B2CF9AE}" pid="12" name="HMT_Team">
    <vt:lpwstr/>
  </property>
  <property fmtid="{D5CDD505-2E9C-101B-9397-08002B2CF9AE}" pid="13" name="HMT_Category">
    <vt:lpwstr/>
  </property>
  <property fmtid="{D5CDD505-2E9C-101B-9397-08002B2CF9AE}" pid="14" name="HMT_Classification">
    <vt:lpwstr/>
  </property>
  <property fmtid="{D5CDD505-2E9C-101B-9397-08002B2CF9AE}" pid="15" name="_dlc_DocIdItemGuid">
    <vt:lpwstr>46e0ce8c-bae3-4115-9253-ddc2870dd309</vt:lpwstr>
  </property>
</Properties>
</file>