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970"/>
    <a:srgbClr val="EE7286"/>
    <a:srgbClr val="F50057"/>
    <a:srgbClr val="00B0FF"/>
    <a:srgbClr val="F9A826"/>
    <a:srgbClr val="066830"/>
    <a:srgbClr val="2C2F88"/>
    <a:srgbClr val="60267B"/>
    <a:srgbClr val="1A2233"/>
    <a:srgbClr val="1C3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D625D0-8BE1-DF9D-1273-F0837A3AA1A7}" v="8" dt="2025-09-15T10:59:21.1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36"/>
    <p:restoredTop sz="94719"/>
  </p:normalViewPr>
  <p:slideViewPr>
    <p:cSldViewPr snapToGrid="0">
      <p:cViewPr varScale="1">
        <p:scale>
          <a:sx n="86" d="100"/>
          <a:sy n="86" d="100"/>
        </p:scale>
        <p:origin x="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crieff, Ursula - NISTA" userId="S::ursula.moncrieff@nista.gov.uk::1eb39034-cc29-4748-8aaa-8de51c7ed67d" providerId="AD" clId="Web-{82EB9FE4-9C12-0861-84AC-B33099C53B6E}"/>
    <pc:docChg chg="modSld">
      <pc:chgData name="Moncrieff, Ursula - NISTA" userId="S::ursula.moncrieff@nista.gov.uk::1eb39034-cc29-4748-8aaa-8de51c7ed67d" providerId="AD" clId="Web-{82EB9FE4-9C12-0861-84AC-B33099C53B6E}" dt="2025-08-18T15:40:51.356" v="113" actId="20577"/>
      <pc:docMkLst>
        <pc:docMk/>
      </pc:docMkLst>
      <pc:sldChg chg="modSp">
        <pc:chgData name="Moncrieff, Ursula - NISTA" userId="S::ursula.moncrieff@nista.gov.uk::1eb39034-cc29-4748-8aaa-8de51c7ed67d" providerId="AD" clId="Web-{82EB9FE4-9C12-0861-84AC-B33099C53B6E}" dt="2025-08-18T15:40:51.356" v="113" actId="20577"/>
        <pc:sldMkLst>
          <pc:docMk/>
          <pc:sldMk cId="2444491844" sldId="256"/>
        </pc:sldMkLst>
        <pc:spChg chg="mod">
          <ac:chgData name="Moncrieff, Ursula - NISTA" userId="S::ursula.moncrieff@nista.gov.uk::1eb39034-cc29-4748-8aaa-8de51c7ed67d" providerId="AD" clId="Web-{82EB9FE4-9C12-0861-84AC-B33099C53B6E}" dt="2025-08-18T13:51:32.035" v="32" actId="20577"/>
          <ac:spMkLst>
            <pc:docMk/>
            <pc:sldMk cId="2444491844" sldId="256"/>
            <ac:spMk id="6" creationId="{B7951D8A-11F0-A365-D5BA-0E7466D9C9EC}"/>
          </ac:spMkLst>
        </pc:spChg>
        <pc:spChg chg="mod">
          <ac:chgData name="Moncrieff, Ursula - NISTA" userId="S::ursula.moncrieff@nista.gov.uk::1eb39034-cc29-4748-8aaa-8de51c7ed67d" providerId="AD" clId="Web-{82EB9FE4-9C12-0861-84AC-B33099C53B6E}" dt="2025-08-18T13:51:44.082" v="57" actId="20577"/>
          <ac:spMkLst>
            <pc:docMk/>
            <pc:sldMk cId="2444491844" sldId="256"/>
            <ac:spMk id="42" creationId="{C4F71F21-9D1C-AC43-58CA-8064100A7A8E}"/>
          </ac:spMkLst>
        </pc:spChg>
        <pc:spChg chg="mod">
          <ac:chgData name="Moncrieff, Ursula - NISTA" userId="S::ursula.moncrieff@nista.gov.uk::1eb39034-cc29-4748-8aaa-8de51c7ed67d" providerId="AD" clId="Web-{82EB9FE4-9C12-0861-84AC-B33099C53B6E}" dt="2025-08-18T13:52:01.864" v="79" actId="20577"/>
          <ac:spMkLst>
            <pc:docMk/>
            <pc:sldMk cId="2444491844" sldId="256"/>
            <ac:spMk id="43" creationId="{88802146-5767-5663-E2C5-4E482E96FCB9}"/>
          </ac:spMkLst>
        </pc:spChg>
        <pc:spChg chg="mod">
          <ac:chgData name="Moncrieff, Ursula - NISTA" userId="S::ursula.moncrieff@nista.gov.uk::1eb39034-cc29-4748-8aaa-8de51c7ed67d" providerId="AD" clId="Web-{82EB9FE4-9C12-0861-84AC-B33099C53B6E}" dt="2025-08-18T15:40:51.356" v="113" actId="20577"/>
          <ac:spMkLst>
            <pc:docMk/>
            <pc:sldMk cId="2444491844" sldId="256"/>
            <ac:spMk id="145" creationId="{214BA58C-0A42-6991-EFF5-7BB80794BC9D}"/>
          </ac:spMkLst>
        </pc:spChg>
      </pc:sldChg>
    </pc:docChg>
  </pc:docChgLst>
  <pc:docChgLst>
    <pc:chgData name="Moncrieff, Ursula - NISTA" userId="1eb39034-cc29-4748-8aaa-8de51c7ed67d" providerId="ADAL" clId="{8EF4399A-5871-4FF5-AE4E-40F9189AB5E7}"/>
    <pc:docChg chg="custSel modSld">
      <pc:chgData name="Moncrieff, Ursula - NISTA" userId="1eb39034-cc29-4748-8aaa-8de51c7ed67d" providerId="ADAL" clId="{8EF4399A-5871-4FF5-AE4E-40F9189AB5E7}" dt="2025-08-04T13:30:40.062" v="266" actId="20577"/>
      <pc:docMkLst>
        <pc:docMk/>
      </pc:docMkLst>
      <pc:sldChg chg="delSp modSp mod">
        <pc:chgData name="Moncrieff, Ursula - NISTA" userId="1eb39034-cc29-4748-8aaa-8de51c7ed67d" providerId="ADAL" clId="{8EF4399A-5871-4FF5-AE4E-40F9189AB5E7}" dt="2025-08-04T13:29:25.830" v="217" actId="6549"/>
        <pc:sldMkLst>
          <pc:docMk/>
          <pc:sldMk cId="2444491844" sldId="256"/>
        </pc:sldMkLst>
      </pc:sldChg>
      <pc:sldChg chg="delSp modSp mod">
        <pc:chgData name="Moncrieff, Ursula - NISTA" userId="1eb39034-cc29-4748-8aaa-8de51c7ed67d" providerId="ADAL" clId="{8EF4399A-5871-4FF5-AE4E-40F9189AB5E7}" dt="2025-08-04T13:26:16.869" v="124" actId="20577"/>
        <pc:sldMkLst>
          <pc:docMk/>
          <pc:sldMk cId="1273921687" sldId="258"/>
        </pc:sldMkLst>
      </pc:sldChg>
      <pc:sldChg chg="delSp modSp mod">
        <pc:chgData name="Moncrieff, Ursula - NISTA" userId="1eb39034-cc29-4748-8aaa-8de51c7ed67d" providerId="ADAL" clId="{8EF4399A-5871-4FF5-AE4E-40F9189AB5E7}" dt="2025-08-04T13:26:09.990" v="111" actId="20577"/>
        <pc:sldMkLst>
          <pc:docMk/>
          <pc:sldMk cId="284430933" sldId="259"/>
        </pc:sldMkLst>
      </pc:sldChg>
      <pc:sldChg chg="addSp delSp modSp mod">
        <pc:chgData name="Moncrieff, Ursula - NISTA" userId="1eb39034-cc29-4748-8aaa-8de51c7ed67d" providerId="ADAL" clId="{8EF4399A-5871-4FF5-AE4E-40F9189AB5E7}" dt="2025-08-04T13:30:40.062" v="266" actId="20577"/>
        <pc:sldMkLst>
          <pc:docMk/>
          <pc:sldMk cId="3074113569" sldId="260"/>
        </pc:sldMkLst>
      </pc:sldChg>
    </pc:docChg>
  </pc:docChgLst>
  <pc:docChgLst>
    <pc:chgData name="Moncrieff, Ursula - NISTA" userId="S::ursula.moncrieff@nista.gov.uk::1eb39034-cc29-4748-8aaa-8de51c7ed67d" providerId="AD" clId="Web-{EBD625D0-8BE1-DF9D-1273-F0837A3AA1A7}"/>
    <pc:docChg chg="modSld">
      <pc:chgData name="Moncrieff, Ursula - NISTA" userId="S::ursula.moncrieff@nista.gov.uk::1eb39034-cc29-4748-8aaa-8de51c7ed67d" providerId="AD" clId="Web-{EBD625D0-8BE1-DF9D-1273-F0837A3AA1A7}" dt="2025-09-15T10:59:19.310" v="1" actId="20577"/>
      <pc:docMkLst>
        <pc:docMk/>
      </pc:docMkLst>
      <pc:sldChg chg="modSp">
        <pc:chgData name="Moncrieff, Ursula - NISTA" userId="S::ursula.moncrieff@nista.gov.uk::1eb39034-cc29-4748-8aaa-8de51c7ed67d" providerId="AD" clId="Web-{EBD625D0-8BE1-DF9D-1273-F0837A3AA1A7}" dt="2025-09-15T10:59:19.310" v="1" actId="20577"/>
        <pc:sldMkLst>
          <pc:docMk/>
          <pc:sldMk cId="2444491844" sldId="256"/>
        </pc:sldMkLst>
        <pc:spChg chg="mod">
          <ac:chgData name="Moncrieff, Ursula - NISTA" userId="S::ursula.moncrieff@nista.gov.uk::1eb39034-cc29-4748-8aaa-8de51c7ed67d" providerId="AD" clId="Web-{EBD625D0-8BE1-DF9D-1273-F0837A3AA1A7}" dt="2025-09-15T10:59:19.310" v="1" actId="20577"/>
          <ac:spMkLst>
            <pc:docMk/>
            <pc:sldMk cId="2444491844" sldId="256"/>
            <ac:spMk id="38" creationId="{6DA48AFE-D676-FD36-9630-AA32A5B7A16A}"/>
          </ac:spMkLst>
        </pc:spChg>
        <pc:spChg chg="mod">
          <ac:chgData name="Moncrieff, Ursula - NISTA" userId="S::ursula.moncrieff@nista.gov.uk::1eb39034-cc29-4748-8aaa-8de51c7ed67d" providerId="AD" clId="Web-{EBD625D0-8BE1-DF9D-1273-F0837A3AA1A7}" dt="2025-09-15T10:59:05.091" v="0" actId="20577"/>
          <ac:spMkLst>
            <pc:docMk/>
            <pc:sldMk cId="2444491844" sldId="256"/>
            <ac:spMk id="40" creationId="{8952A4B5-14FE-404B-8EFB-0AF9D3AE3D04}"/>
          </ac:spMkLst>
        </pc:spChg>
      </pc:sldChg>
    </pc:docChg>
  </pc:docChgLst>
  <pc:docChgLst>
    <pc:chgData name="Moncrieff, Ursula - NISTA" userId="S::ursula.moncrieff@nista.gov.uk::1eb39034-cc29-4748-8aaa-8de51c7ed67d" providerId="AD" clId="Web-{06B19163-F7C7-1BED-DCD9-318DA8E4C9F7}"/>
    <pc:docChg chg="delSld">
      <pc:chgData name="Moncrieff, Ursula - NISTA" userId="S::ursula.moncrieff@nista.gov.uk::1eb39034-cc29-4748-8aaa-8de51c7ed67d" providerId="AD" clId="Web-{06B19163-F7C7-1BED-DCD9-318DA8E4C9F7}" dt="2025-08-15T15:54:44.637" v="0"/>
      <pc:docMkLst>
        <pc:docMk/>
      </pc:docMkLst>
      <pc:sldChg chg="del">
        <pc:chgData name="Moncrieff, Ursula - NISTA" userId="S::ursula.moncrieff@nista.gov.uk::1eb39034-cc29-4748-8aaa-8de51c7ed67d" providerId="AD" clId="Web-{06B19163-F7C7-1BED-DCD9-318DA8E4C9F7}" dt="2025-08-15T15:54:44.637" v="0"/>
        <pc:sldMkLst>
          <pc:docMk/>
          <pc:sldMk cId="1692213409" sldId="260"/>
        </pc:sldMkLst>
      </pc:sldChg>
    </pc:docChg>
  </pc:docChgLst>
  <pc:docChgLst>
    <pc:chgData name="Moncrieff, Ursula - NISTA" userId="1eb39034-cc29-4748-8aaa-8de51c7ed67d" providerId="ADAL" clId="{D05E6E8D-244D-490B-A875-79B841C37A2A}"/>
    <pc:docChg chg="undo custSel delSld modSld">
      <pc:chgData name="Moncrieff, Ursula - NISTA" userId="1eb39034-cc29-4748-8aaa-8de51c7ed67d" providerId="ADAL" clId="{D05E6E8D-244D-490B-A875-79B841C37A2A}" dt="2025-09-09T14:26:40.019" v="228" actId="962"/>
      <pc:docMkLst>
        <pc:docMk/>
      </pc:docMkLst>
      <pc:sldChg chg="addSp delSp modSp mod">
        <pc:chgData name="Moncrieff, Ursula - NISTA" userId="1eb39034-cc29-4748-8aaa-8de51c7ed67d" providerId="ADAL" clId="{D05E6E8D-244D-490B-A875-79B841C37A2A}" dt="2025-09-09T14:26:40.019" v="228" actId="962"/>
        <pc:sldMkLst>
          <pc:docMk/>
          <pc:sldMk cId="2444491844" sldId="256"/>
        </pc:sldMkLst>
        <pc:spChg chg="mod">
          <ac:chgData name="Moncrieff, Ursula - NISTA" userId="1eb39034-cc29-4748-8aaa-8de51c7ed67d" providerId="ADAL" clId="{D05E6E8D-244D-490B-A875-79B841C37A2A}" dt="2025-09-09T13:38:46.191" v="118" actId="20577"/>
          <ac:spMkLst>
            <pc:docMk/>
            <pc:sldMk cId="2444491844" sldId="256"/>
            <ac:spMk id="6" creationId="{B7951D8A-11F0-A365-D5BA-0E7466D9C9EC}"/>
          </ac:spMkLst>
        </pc:spChg>
        <pc:spChg chg="mod">
          <ac:chgData name="Moncrieff, Ursula - NISTA" userId="1eb39034-cc29-4748-8aaa-8de51c7ed67d" providerId="ADAL" clId="{D05E6E8D-244D-490B-A875-79B841C37A2A}" dt="2025-09-03T11:11:15.977" v="94"/>
          <ac:spMkLst>
            <pc:docMk/>
            <pc:sldMk cId="2444491844" sldId="256"/>
            <ac:spMk id="7" creationId="{4AB7C921-54E9-9C77-34A7-FD7226FC13DD}"/>
          </ac:spMkLst>
        </pc:spChg>
        <pc:spChg chg="mod">
          <ac:chgData name="Moncrieff, Ursula - NISTA" userId="1eb39034-cc29-4748-8aaa-8de51c7ed67d" providerId="ADAL" clId="{D05E6E8D-244D-490B-A875-79B841C37A2A}" dt="2025-09-03T11:11:12.677" v="92"/>
          <ac:spMkLst>
            <pc:docMk/>
            <pc:sldMk cId="2444491844" sldId="256"/>
            <ac:spMk id="16" creationId="{C960FDD3-33D5-EDCF-00DC-7549FB2F12A7}"/>
          </ac:spMkLst>
        </pc:spChg>
        <pc:spChg chg="mod">
          <ac:chgData name="Moncrieff, Ursula - NISTA" userId="1eb39034-cc29-4748-8aaa-8de51c7ed67d" providerId="ADAL" clId="{D05E6E8D-244D-490B-A875-79B841C37A2A}" dt="2025-09-03T11:11:09.214" v="90"/>
          <ac:spMkLst>
            <pc:docMk/>
            <pc:sldMk cId="2444491844" sldId="256"/>
            <ac:spMk id="17" creationId="{1D0782B1-A57B-40C0-37A0-F62C62F5DA7B}"/>
          </ac:spMkLst>
        </pc:spChg>
        <pc:spChg chg="mod">
          <ac:chgData name="Moncrieff, Ursula - NISTA" userId="1eb39034-cc29-4748-8aaa-8de51c7ed67d" providerId="ADAL" clId="{D05E6E8D-244D-490B-A875-79B841C37A2A}" dt="2025-09-03T11:11:05.157" v="88"/>
          <ac:spMkLst>
            <pc:docMk/>
            <pc:sldMk cId="2444491844" sldId="256"/>
            <ac:spMk id="18" creationId="{1EAC09DE-5525-C0C0-8352-AB9D8DCEF15E}"/>
          </ac:spMkLst>
        </pc:spChg>
        <pc:spChg chg="mod">
          <ac:chgData name="Moncrieff, Ursula - NISTA" userId="1eb39034-cc29-4748-8aaa-8de51c7ed67d" providerId="ADAL" clId="{D05E6E8D-244D-490B-A875-79B841C37A2A}" dt="2025-09-03T11:11:19.875" v="96"/>
          <ac:spMkLst>
            <pc:docMk/>
            <pc:sldMk cId="2444491844" sldId="256"/>
            <ac:spMk id="20" creationId="{3CF05200-E063-FD3A-11D6-E7560F8ABE68}"/>
          </ac:spMkLst>
        </pc:spChg>
        <pc:spChg chg="mod">
          <ac:chgData name="Moncrieff, Ursula - NISTA" userId="1eb39034-cc29-4748-8aaa-8de51c7ed67d" providerId="ADAL" clId="{D05E6E8D-244D-490B-A875-79B841C37A2A}" dt="2025-09-03T11:11:42.885" v="104"/>
          <ac:spMkLst>
            <pc:docMk/>
            <pc:sldMk cId="2444491844" sldId="256"/>
            <ac:spMk id="21" creationId="{BCA6C16D-AA1F-DC98-313E-517D93C5AF94}"/>
          </ac:spMkLst>
        </pc:spChg>
        <pc:spChg chg="mod">
          <ac:chgData name="Moncrieff, Ursula - NISTA" userId="1eb39034-cc29-4748-8aaa-8de51c7ed67d" providerId="ADAL" clId="{D05E6E8D-244D-490B-A875-79B841C37A2A}" dt="2025-09-03T11:11:38.087" v="102"/>
          <ac:spMkLst>
            <pc:docMk/>
            <pc:sldMk cId="2444491844" sldId="256"/>
            <ac:spMk id="22" creationId="{62D86438-7AD2-7673-0721-09BBBC5E1E02}"/>
          </ac:spMkLst>
        </pc:spChg>
        <pc:spChg chg="mod">
          <ac:chgData name="Moncrieff, Ursula - NISTA" userId="1eb39034-cc29-4748-8aaa-8de51c7ed67d" providerId="ADAL" clId="{D05E6E8D-244D-490B-A875-79B841C37A2A}" dt="2025-09-03T11:11:33.696" v="100"/>
          <ac:spMkLst>
            <pc:docMk/>
            <pc:sldMk cId="2444491844" sldId="256"/>
            <ac:spMk id="23" creationId="{5767B0C2-8E4F-8A16-CC41-0A97056E9B7A}"/>
          </ac:spMkLst>
        </pc:spChg>
        <pc:spChg chg="mod">
          <ac:chgData name="Moncrieff, Ursula - NISTA" userId="1eb39034-cc29-4748-8aaa-8de51c7ed67d" providerId="ADAL" clId="{D05E6E8D-244D-490B-A875-79B841C37A2A}" dt="2025-09-03T11:11:23.646" v="98"/>
          <ac:spMkLst>
            <pc:docMk/>
            <pc:sldMk cId="2444491844" sldId="256"/>
            <ac:spMk id="24" creationId="{C826382C-3DF2-7BD2-E45D-2839B30683BB}"/>
          </ac:spMkLst>
        </pc:spChg>
        <pc:spChg chg="mod">
          <ac:chgData name="Moncrieff, Ursula - NISTA" userId="1eb39034-cc29-4748-8aaa-8de51c7ed67d" providerId="ADAL" clId="{D05E6E8D-244D-490B-A875-79B841C37A2A}" dt="2025-09-03T11:11:51.002" v="108"/>
          <ac:spMkLst>
            <pc:docMk/>
            <pc:sldMk cId="2444491844" sldId="256"/>
            <ac:spMk id="25" creationId="{1E842C19-8F29-DDB2-5217-694B256547FC}"/>
          </ac:spMkLst>
        </pc:spChg>
        <pc:spChg chg="mod">
          <ac:chgData name="Moncrieff, Ursula - NISTA" userId="1eb39034-cc29-4748-8aaa-8de51c7ed67d" providerId="ADAL" clId="{D05E6E8D-244D-490B-A875-79B841C37A2A}" dt="2025-09-03T11:11:47.574" v="106"/>
          <ac:spMkLst>
            <pc:docMk/>
            <pc:sldMk cId="2444491844" sldId="256"/>
            <ac:spMk id="26" creationId="{6AB70B39-9361-7DE8-FB16-25334D9727A6}"/>
          </ac:spMkLst>
        </pc:spChg>
        <pc:spChg chg="mod">
          <ac:chgData name="Moncrieff, Ursula - NISTA" userId="1eb39034-cc29-4748-8aaa-8de51c7ed67d" providerId="ADAL" clId="{D05E6E8D-244D-490B-A875-79B841C37A2A}" dt="2025-09-03T11:12:02.077" v="114"/>
          <ac:spMkLst>
            <pc:docMk/>
            <pc:sldMk cId="2444491844" sldId="256"/>
            <ac:spMk id="27" creationId="{5D0CF9E0-90B1-1E99-2995-2EFA580F0A59}"/>
          </ac:spMkLst>
        </pc:spChg>
        <pc:spChg chg="mod">
          <ac:chgData name="Moncrieff, Ursula - NISTA" userId="1eb39034-cc29-4748-8aaa-8de51c7ed67d" providerId="ADAL" clId="{D05E6E8D-244D-490B-A875-79B841C37A2A}" dt="2025-09-03T11:11:58.968" v="112"/>
          <ac:spMkLst>
            <pc:docMk/>
            <pc:sldMk cId="2444491844" sldId="256"/>
            <ac:spMk id="28" creationId="{5D652AEC-E956-DC58-64DA-B0BD28D3905F}"/>
          </ac:spMkLst>
        </pc:spChg>
        <pc:spChg chg="mod">
          <ac:chgData name="Moncrieff, Ursula - NISTA" userId="1eb39034-cc29-4748-8aaa-8de51c7ed67d" providerId="ADAL" clId="{D05E6E8D-244D-490B-A875-79B841C37A2A}" dt="2025-09-03T11:11:55.180" v="110"/>
          <ac:spMkLst>
            <pc:docMk/>
            <pc:sldMk cId="2444491844" sldId="256"/>
            <ac:spMk id="29" creationId="{C3F7AA68-A25B-4A85-42B8-7C41D359F2E5}"/>
          </ac:spMkLst>
        </pc:spChg>
        <pc:spChg chg="mod">
          <ac:chgData name="Moncrieff, Ursula - NISTA" userId="1eb39034-cc29-4748-8aaa-8de51c7ed67d" providerId="ADAL" clId="{D05E6E8D-244D-490B-A875-79B841C37A2A}" dt="2025-09-03T11:10:06.826" v="73" actId="207"/>
          <ac:spMkLst>
            <pc:docMk/>
            <pc:sldMk cId="2444491844" sldId="256"/>
            <ac:spMk id="30" creationId="{0D8B3EFC-707D-CC26-1111-4715A6E18978}"/>
          </ac:spMkLst>
        </pc:spChg>
        <pc:spChg chg="mod">
          <ac:chgData name="Moncrieff, Ursula - NISTA" userId="1eb39034-cc29-4748-8aaa-8de51c7ed67d" providerId="ADAL" clId="{D05E6E8D-244D-490B-A875-79B841C37A2A}" dt="2025-09-03T11:09:23.765" v="70" actId="255"/>
          <ac:spMkLst>
            <pc:docMk/>
            <pc:sldMk cId="2444491844" sldId="256"/>
            <ac:spMk id="31" creationId="{FCE769CE-8C5D-3552-F73F-D499CD6F9560}"/>
          </ac:spMkLst>
        </pc:spChg>
        <pc:spChg chg="mod">
          <ac:chgData name="Moncrieff, Ursula - NISTA" userId="1eb39034-cc29-4748-8aaa-8de51c7ed67d" providerId="ADAL" clId="{D05E6E8D-244D-490B-A875-79B841C37A2A}" dt="2025-09-03T11:10:30.951" v="78"/>
          <ac:spMkLst>
            <pc:docMk/>
            <pc:sldMk cId="2444491844" sldId="256"/>
            <ac:spMk id="32" creationId="{127A44A8-DB43-7877-28BA-D003FE3F1772}"/>
          </ac:spMkLst>
        </pc:spChg>
        <pc:spChg chg="mod">
          <ac:chgData name="Moncrieff, Ursula - NISTA" userId="1eb39034-cc29-4748-8aaa-8de51c7ed67d" providerId="ADAL" clId="{D05E6E8D-244D-490B-A875-79B841C37A2A}" dt="2025-09-03T11:10:53.813" v="86"/>
          <ac:spMkLst>
            <pc:docMk/>
            <pc:sldMk cId="2444491844" sldId="256"/>
            <ac:spMk id="34" creationId="{F5F45E0D-59AF-0734-9EA2-BED91E0AFD0A}"/>
          </ac:spMkLst>
        </pc:spChg>
        <pc:spChg chg="mod">
          <ac:chgData name="Moncrieff, Ursula - NISTA" userId="1eb39034-cc29-4748-8aaa-8de51c7ed67d" providerId="ADAL" clId="{D05E6E8D-244D-490B-A875-79B841C37A2A}" dt="2025-09-03T11:10:49.968" v="84"/>
          <ac:spMkLst>
            <pc:docMk/>
            <pc:sldMk cId="2444491844" sldId="256"/>
            <ac:spMk id="35" creationId="{0931CB45-A674-3A21-0F14-729CF3946714}"/>
          </ac:spMkLst>
        </pc:spChg>
        <pc:spChg chg="mod">
          <ac:chgData name="Moncrieff, Ursula - NISTA" userId="1eb39034-cc29-4748-8aaa-8de51c7ed67d" providerId="ADAL" clId="{D05E6E8D-244D-490B-A875-79B841C37A2A}" dt="2025-09-03T11:10:46.083" v="82"/>
          <ac:spMkLst>
            <pc:docMk/>
            <pc:sldMk cId="2444491844" sldId="256"/>
            <ac:spMk id="36" creationId="{FCBC4377-B15D-19C7-6FDE-030677F267BB}"/>
          </ac:spMkLst>
        </pc:spChg>
        <pc:spChg chg="mod">
          <ac:chgData name="Moncrieff, Ursula - NISTA" userId="1eb39034-cc29-4748-8aaa-8de51c7ed67d" providerId="ADAL" clId="{D05E6E8D-244D-490B-A875-79B841C37A2A}" dt="2025-09-03T11:10:42.142" v="80"/>
          <ac:spMkLst>
            <pc:docMk/>
            <pc:sldMk cId="2444491844" sldId="256"/>
            <ac:spMk id="37" creationId="{47636426-92DD-EAE3-15B2-3E1E806FEEA7}"/>
          </ac:spMkLst>
        </pc:spChg>
        <pc:spChg chg="mod">
          <ac:chgData name="Moncrieff, Ursula - NISTA" userId="1eb39034-cc29-4748-8aaa-8de51c7ed67d" providerId="ADAL" clId="{D05E6E8D-244D-490B-A875-79B841C37A2A}" dt="2025-09-09T13:39:10.645" v="120" actId="6549"/>
          <ac:spMkLst>
            <pc:docMk/>
            <pc:sldMk cId="2444491844" sldId="256"/>
            <ac:spMk id="42" creationId="{C4F71F21-9D1C-AC43-58CA-8064100A7A8E}"/>
          </ac:spMkLst>
        </pc:spChg>
        <pc:spChg chg="mod">
          <ac:chgData name="Moncrieff, Ursula - NISTA" userId="1eb39034-cc29-4748-8aaa-8de51c7ed67d" providerId="ADAL" clId="{D05E6E8D-244D-490B-A875-79B841C37A2A}" dt="2025-09-09T13:34:34.363" v="116" actId="20577"/>
          <ac:spMkLst>
            <pc:docMk/>
            <pc:sldMk cId="2444491844" sldId="256"/>
            <ac:spMk id="145" creationId="{214BA58C-0A42-6991-EFF5-7BB80794BC9D}"/>
          </ac:spMkLst>
        </pc:spChg>
        <pc:picChg chg="mod">
          <ac:chgData name="Moncrieff, Ursula - NISTA" userId="1eb39034-cc29-4748-8aaa-8de51c7ed67d" providerId="ADAL" clId="{D05E6E8D-244D-490B-A875-79B841C37A2A}" dt="2025-09-09T14:26:40.019" v="228" actId="962"/>
          <ac:picMkLst>
            <pc:docMk/>
            <pc:sldMk cId="2444491844" sldId="256"/>
            <ac:picMk id="2" creationId="{8E9B89F2-A77C-4BB0-90FF-E573C98FD9A0}"/>
          </ac:picMkLst>
        </pc:picChg>
      </pc:sldChg>
      <pc:sldChg chg="del">
        <pc:chgData name="Moncrieff, Ursula - NISTA" userId="1eb39034-cc29-4748-8aaa-8de51c7ed67d" providerId="ADAL" clId="{D05E6E8D-244D-490B-A875-79B841C37A2A}" dt="2025-09-09T14:00:49.616" v="121" actId="47"/>
        <pc:sldMkLst>
          <pc:docMk/>
          <pc:sldMk cId="1273921687" sldId="258"/>
        </pc:sldMkLst>
      </pc:sldChg>
      <pc:sldChg chg="del">
        <pc:chgData name="Moncrieff, Ursula - NISTA" userId="1eb39034-cc29-4748-8aaa-8de51c7ed67d" providerId="ADAL" clId="{D05E6E8D-244D-490B-A875-79B841C37A2A}" dt="2025-09-09T14:00:50.746" v="122" actId="47"/>
        <pc:sldMkLst>
          <pc:docMk/>
          <pc:sldMk cId="284430933" sldId="259"/>
        </pc:sldMkLst>
      </pc:sldChg>
    </pc:docChg>
  </pc:docChgLst>
  <pc:docChgLst>
    <pc:chgData name="Moncrieff, Ursula - NISTA" userId="S::ursula.moncrieff@nista.gov.uk::1eb39034-cc29-4748-8aaa-8de51c7ed67d" providerId="AD" clId="Web-{E401B58F-1EAA-9737-6948-06C9AE9B0B43}"/>
    <pc:docChg chg="addSld modSld">
      <pc:chgData name="Moncrieff, Ursula - NISTA" userId="S::ursula.moncrieff@nista.gov.uk::1eb39034-cc29-4748-8aaa-8de51c7ed67d" providerId="AD" clId="Web-{E401B58F-1EAA-9737-6948-06C9AE9B0B43}" dt="2025-08-13T13:32:16.726" v="113" actId="14100"/>
      <pc:docMkLst>
        <pc:docMk/>
      </pc:docMkLst>
      <pc:sldChg chg="delSp modSp add replId">
        <pc:chgData name="Moncrieff, Ursula - NISTA" userId="S::ursula.moncrieff@nista.gov.uk::1eb39034-cc29-4748-8aaa-8de51c7ed67d" providerId="AD" clId="Web-{E401B58F-1EAA-9737-6948-06C9AE9B0B43}" dt="2025-08-13T13:32:16.726" v="113" actId="14100"/>
        <pc:sldMkLst>
          <pc:docMk/>
          <pc:sldMk cId="1692213409" sldId="260"/>
        </pc:sldMkLst>
      </pc:sldChg>
    </pc:docChg>
  </pc:docChgLst>
  <pc:docChgLst>
    <pc:chgData name="Moncrieff, Ursula - NISTA" userId="S::ursula.moncrieff@nista.gov.uk::1eb39034-cc29-4748-8aaa-8de51c7ed67d" providerId="AD" clId="Web-{304614D8-4AE9-5010-18FF-468D2E42DF96}"/>
    <pc:docChg chg="delSld modSld">
      <pc:chgData name="Moncrieff, Ursula - NISTA" userId="S::ursula.moncrieff@nista.gov.uk::1eb39034-cc29-4748-8aaa-8de51c7ed67d" providerId="AD" clId="Web-{304614D8-4AE9-5010-18FF-468D2E42DF96}" dt="2025-08-11T15:47:43.939" v="742"/>
      <pc:docMkLst>
        <pc:docMk/>
      </pc:docMkLst>
      <pc:sldChg chg="addSp delSp modSp">
        <pc:chgData name="Moncrieff, Ursula - NISTA" userId="S::ursula.moncrieff@nista.gov.uk::1eb39034-cc29-4748-8aaa-8de51c7ed67d" providerId="AD" clId="Web-{304614D8-4AE9-5010-18FF-468D2E42DF96}" dt="2025-08-11T15:47:43.939" v="742"/>
        <pc:sldMkLst>
          <pc:docMk/>
          <pc:sldMk cId="2444491844" sldId="256"/>
        </pc:sldMkLst>
      </pc:sldChg>
      <pc:sldChg chg="del">
        <pc:chgData name="Moncrieff, Ursula - NISTA" userId="S::ursula.moncrieff@nista.gov.uk::1eb39034-cc29-4748-8aaa-8de51c7ed67d" providerId="AD" clId="Web-{304614D8-4AE9-5010-18FF-468D2E42DF96}" dt="2025-08-08T15:14:08.385" v="71"/>
        <pc:sldMkLst>
          <pc:docMk/>
          <pc:sldMk cId="3074113569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5B0E6-5311-32E3-A09D-952650CE7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88B0C-714D-CDA5-7E00-4A22EFCE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8068E-4C1E-421D-C6AA-AD8C14FF9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10A55-B0E1-FFB1-A3C2-CF4B64E67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E9193-68CD-8104-D1C7-73D30C4EF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65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1002-3987-3D6C-A002-BB7F9911E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92D803-7066-95FF-3452-EAAAEBA9D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0B6A73-427B-3E4B-9E92-80D293119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C7624-827B-B3B8-DD61-DF0A5DD13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2408D-6961-340E-0AB7-E6CF526E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9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526770-D052-D54F-414A-F4C5AD419E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F8A1C-2292-ACB6-AF6A-DAF7D3EF7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9BC0F-F9FD-BC32-C299-62C15571D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AE890-E632-0BC8-7F1F-C8193A9B2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0D133-6EDC-4FC1-68A5-1FADE7D7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0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5E2C6-C7D4-1D8D-2A03-05CD870E2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F4395-52D9-BB8B-DBF1-680F126F8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AC336-3B5C-60A9-D6EB-5F7C6E40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0B1A3-7CC9-8861-6ACE-5D877AF2A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2164E-973E-3820-3048-68F8C956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1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24B2-263C-F7E0-A720-D6181C2D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A2928-0CA0-7799-DE70-61A2CD912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495DB-F44A-DC0F-7084-5E938CB6A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5B23F-F7E9-3FD5-5300-0A258D265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C90E0-05E5-6D07-F6BF-6D82F1E5A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45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F0EE-323D-8F0F-49D7-2EFD74C24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47797-7162-037F-7525-6DC15DFA0E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C58C83-EC67-7DBB-D57B-EF3C2C2A9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8E738-494F-D355-F32E-611EB5ECC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EE962-DD4B-AC57-6DF5-308DF23AE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949839-F9C6-1F19-251C-300B28DCB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A224-58EB-74C7-C963-27EF70D3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1EFE7-722F-8042-06DC-832D45C88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7F4B6-06FB-DDF8-96DA-02AE6322A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E52824-4A54-988A-7650-A1D4B2AEDE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1F7540-683F-BBFD-0238-74D0F99986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40843-6B5B-F8CC-3967-6A40BE49A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E27C74-81FF-A43C-4399-CF5C51D66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7F01A6-0770-F199-024E-18ADEBEC3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16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3695-84F4-3213-D80C-C8E47F904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1FFA8E-2A44-8C4C-A451-389B2B302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A28956-AA58-9C57-A26E-07BDFED76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9BC11A-BBD7-DD89-C1C7-48954A339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85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E46B2E-706A-C99C-7A2A-295EB2982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2E2CCA-6370-880D-B701-01F993A2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C6B79-36CF-1CA9-C7B6-063BA4846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06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519C8-A84B-ED77-0D4E-36404BEA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8D6FE-AF2C-BE30-5A79-D8126D824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7B20FF-8230-2683-24C2-6904F796D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8C27B-450D-88C0-D7E8-79D5496FD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C0D08-B7C0-52AF-DA7C-1FF7CF68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6D5D74-F2A5-5745-7CDF-717079DC9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64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39648-FEB2-A062-263A-9043A3AEA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7E19F4-8D6A-AF50-15B5-A52CFF382F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D8A256-F0D3-F1FA-985D-DB29C68A1B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626C6-A88D-22DC-1A40-46C69CF4E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967D9-7F5C-E9AC-AD08-22B8D452D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23E68-B628-6A94-571A-41E986929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5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E61CD5-590F-06F9-304A-D9B6688F7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E82E3-27BC-3966-16F4-5BCE31318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5A0C4-1C62-860D-9DB0-F18EEF5FD3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DBFF0-AD25-4449-80A0-D63A1CB8BC7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14B33-124F-35CB-2D16-9E5522F5C8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57848-E99A-BD05-666B-B1A9CD4B3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41E74-FDBE-894D-837B-B8AE5FAE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7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 descr="Rectangular box with green outline and no fill.">
            <a:extLst>
              <a:ext uri="{FF2B5EF4-FFF2-40B4-BE49-F238E27FC236}">
                <a16:creationId xmlns:a16="http://schemas.microsoft.com/office/drawing/2014/main" id="{4AB7C921-54E9-9C77-34A7-FD7226FC13DD}"/>
              </a:ext>
            </a:extLst>
          </p:cNvPr>
          <p:cNvSpPr/>
          <p:nvPr/>
        </p:nvSpPr>
        <p:spPr>
          <a:xfrm>
            <a:off x="3869704" y="5799570"/>
            <a:ext cx="1083180" cy="665017"/>
          </a:xfrm>
          <a:prstGeom prst="roundRect">
            <a:avLst/>
          </a:prstGeom>
          <a:noFill/>
          <a:ln>
            <a:solidFill>
              <a:srgbClr val="0668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13" name="Pentagon 12" descr="Navy arrow containing column header, which reads 'Requirements'.">
            <a:extLst>
              <a:ext uri="{FF2B5EF4-FFF2-40B4-BE49-F238E27FC236}">
                <a16:creationId xmlns:a16="http://schemas.microsoft.com/office/drawing/2014/main" id="{D72A7F12-A2C6-0F5C-A79C-DA999760E58E}"/>
              </a:ext>
            </a:extLst>
          </p:cNvPr>
          <p:cNvSpPr/>
          <p:nvPr/>
        </p:nvSpPr>
        <p:spPr>
          <a:xfrm>
            <a:off x="2143277" y="1548267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latin typeface="Barlow"/>
                <a:cs typeface="Arial"/>
              </a:rPr>
              <a:t>Requirements</a:t>
            </a:r>
          </a:p>
        </p:txBody>
      </p:sp>
      <p:sp>
        <p:nvSpPr>
          <p:cNvPr id="16" name="Rounded Rectangle 15" descr="Rectangular box with green outline and no fill.">
            <a:extLst>
              <a:ext uri="{FF2B5EF4-FFF2-40B4-BE49-F238E27FC236}">
                <a16:creationId xmlns:a16="http://schemas.microsoft.com/office/drawing/2014/main" id="{C960FDD3-33D5-EDCF-00DC-7549FB2F12A7}"/>
              </a:ext>
            </a:extLst>
          </p:cNvPr>
          <p:cNvSpPr/>
          <p:nvPr/>
        </p:nvSpPr>
        <p:spPr>
          <a:xfrm>
            <a:off x="3857112" y="4798090"/>
            <a:ext cx="1083180" cy="665017"/>
          </a:xfrm>
          <a:prstGeom prst="roundRect">
            <a:avLst/>
          </a:prstGeom>
          <a:noFill/>
          <a:ln>
            <a:solidFill>
              <a:srgbClr val="0668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17" name="Rounded Rectangle 16" descr="Rectangular box with green outline and no fill.">
            <a:extLst>
              <a:ext uri="{FF2B5EF4-FFF2-40B4-BE49-F238E27FC236}">
                <a16:creationId xmlns:a16="http://schemas.microsoft.com/office/drawing/2014/main" id="{1D0782B1-A57B-40C0-37A0-F62C62F5DA7B}"/>
              </a:ext>
            </a:extLst>
          </p:cNvPr>
          <p:cNvSpPr/>
          <p:nvPr/>
        </p:nvSpPr>
        <p:spPr>
          <a:xfrm>
            <a:off x="3869704" y="3796610"/>
            <a:ext cx="1083180" cy="665017"/>
          </a:xfrm>
          <a:prstGeom prst="roundRect">
            <a:avLst/>
          </a:prstGeom>
          <a:noFill/>
          <a:ln>
            <a:solidFill>
              <a:srgbClr val="0668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18" name="Rounded Rectangle 17" descr="Rectangular box with green outline and no fill.">
            <a:extLst>
              <a:ext uri="{FF2B5EF4-FFF2-40B4-BE49-F238E27FC236}">
                <a16:creationId xmlns:a16="http://schemas.microsoft.com/office/drawing/2014/main" id="{1EAC09DE-5525-C0C0-8352-AB9D8DCEF15E}"/>
              </a:ext>
            </a:extLst>
          </p:cNvPr>
          <p:cNvSpPr/>
          <p:nvPr/>
        </p:nvSpPr>
        <p:spPr>
          <a:xfrm>
            <a:off x="3855475" y="2696767"/>
            <a:ext cx="1083180" cy="665017"/>
          </a:xfrm>
          <a:prstGeom prst="roundRect">
            <a:avLst/>
          </a:prstGeom>
          <a:noFill/>
          <a:ln>
            <a:solidFill>
              <a:srgbClr val="0668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0" name="Rounded Rectangle 19" descr="Rectangular box with yellow outline and no fill.">
            <a:extLst>
              <a:ext uri="{FF2B5EF4-FFF2-40B4-BE49-F238E27FC236}">
                <a16:creationId xmlns:a16="http://schemas.microsoft.com/office/drawing/2014/main" id="{3CF05200-E063-FD3A-11D6-E7560F8ABE68}"/>
              </a:ext>
            </a:extLst>
          </p:cNvPr>
          <p:cNvSpPr/>
          <p:nvPr/>
        </p:nvSpPr>
        <p:spPr>
          <a:xfrm>
            <a:off x="5577055" y="3906398"/>
            <a:ext cx="1083180" cy="665017"/>
          </a:xfrm>
          <a:prstGeom prst="roundRect">
            <a:avLst/>
          </a:prstGeom>
          <a:noFill/>
          <a:ln>
            <a:solidFill>
              <a:srgbClr val="F9A8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1" name="Rounded Rectangle 20" descr="Rectangular box with light blue outline and no fill.">
            <a:extLst>
              <a:ext uri="{FF2B5EF4-FFF2-40B4-BE49-F238E27FC236}">
                <a16:creationId xmlns:a16="http://schemas.microsoft.com/office/drawing/2014/main" id="{BCA6C16D-AA1F-DC98-313E-517D93C5AF94}"/>
              </a:ext>
            </a:extLst>
          </p:cNvPr>
          <p:cNvSpPr/>
          <p:nvPr/>
        </p:nvSpPr>
        <p:spPr>
          <a:xfrm>
            <a:off x="7284406" y="6012872"/>
            <a:ext cx="1083180" cy="665017"/>
          </a:xfrm>
          <a:prstGeom prst="roundRect">
            <a:avLst/>
          </a:prstGeom>
          <a:noFill/>
          <a:ln>
            <a:solidFill>
              <a:srgbClr val="00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2" name="Rounded Rectangle 21" descr="Rectangular box with light blue outline and no fill.">
            <a:extLst>
              <a:ext uri="{FF2B5EF4-FFF2-40B4-BE49-F238E27FC236}">
                <a16:creationId xmlns:a16="http://schemas.microsoft.com/office/drawing/2014/main" id="{62D86438-7AD2-7673-0721-09BBBC5E1E02}"/>
              </a:ext>
            </a:extLst>
          </p:cNvPr>
          <p:cNvSpPr/>
          <p:nvPr/>
        </p:nvSpPr>
        <p:spPr>
          <a:xfrm>
            <a:off x="7284218" y="5141990"/>
            <a:ext cx="1083180" cy="665017"/>
          </a:xfrm>
          <a:prstGeom prst="roundRect">
            <a:avLst/>
          </a:prstGeom>
          <a:noFill/>
          <a:ln>
            <a:solidFill>
              <a:srgbClr val="00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3" name="Rounded Rectangle 22" descr="Rectangular box with light blue outline and no fill.">
            <a:extLst>
              <a:ext uri="{FF2B5EF4-FFF2-40B4-BE49-F238E27FC236}">
                <a16:creationId xmlns:a16="http://schemas.microsoft.com/office/drawing/2014/main" id="{5767B0C2-8E4F-8A16-CC41-0A97056E9B7A}"/>
              </a:ext>
            </a:extLst>
          </p:cNvPr>
          <p:cNvSpPr/>
          <p:nvPr/>
        </p:nvSpPr>
        <p:spPr>
          <a:xfrm>
            <a:off x="7278639" y="4229108"/>
            <a:ext cx="1083180" cy="665017"/>
          </a:xfrm>
          <a:prstGeom prst="roundRect">
            <a:avLst/>
          </a:prstGeom>
          <a:noFill/>
          <a:ln>
            <a:solidFill>
              <a:srgbClr val="00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4" name="Rounded Rectangle 23" descr="Rectangular box with light blue outline and no fill.">
            <a:extLst>
              <a:ext uri="{FF2B5EF4-FFF2-40B4-BE49-F238E27FC236}">
                <a16:creationId xmlns:a16="http://schemas.microsoft.com/office/drawing/2014/main" id="{C826382C-3DF2-7BD2-E45D-2839B30683BB}"/>
              </a:ext>
            </a:extLst>
          </p:cNvPr>
          <p:cNvSpPr/>
          <p:nvPr/>
        </p:nvSpPr>
        <p:spPr>
          <a:xfrm>
            <a:off x="7284702" y="3289198"/>
            <a:ext cx="1083180" cy="665017"/>
          </a:xfrm>
          <a:prstGeom prst="roundRect">
            <a:avLst/>
          </a:prstGeom>
          <a:noFill/>
          <a:ln>
            <a:solidFill>
              <a:srgbClr val="00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5" name="Rounded Rectangle 24" descr="Rectangular box with dark pink outline and no fill.">
            <a:extLst>
              <a:ext uri="{FF2B5EF4-FFF2-40B4-BE49-F238E27FC236}">
                <a16:creationId xmlns:a16="http://schemas.microsoft.com/office/drawing/2014/main" id="{1E842C19-8F29-DDB2-5217-694B256547FC}"/>
              </a:ext>
            </a:extLst>
          </p:cNvPr>
          <p:cNvSpPr/>
          <p:nvPr/>
        </p:nvSpPr>
        <p:spPr>
          <a:xfrm>
            <a:off x="9004349" y="4633823"/>
            <a:ext cx="1083180" cy="665017"/>
          </a:xfrm>
          <a:prstGeom prst="roundRect">
            <a:avLst/>
          </a:prstGeom>
          <a:noFill/>
          <a:ln>
            <a:solidFill>
              <a:srgbClr val="F50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6" name="Rounded Rectangle 25" descr="Rectangular box with dark pink outline and no fill.">
            <a:extLst>
              <a:ext uri="{FF2B5EF4-FFF2-40B4-BE49-F238E27FC236}">
                <a16:creationId xmlns:a16="http://schemas.microsoft.com/office/drawing/2014/main" id="{6AB70B39-9361-7DE8-FB16-25334D9727A6}"/>
              </a:ext>
            </a:extLst>
          </p:cNvPr>
          <p:cNvSpPr/>
          <p:nvPr/>
        </p:nvSpPr>
        <p:spPr>
          <a:xfrm>
            <a:off x="9004349" y="3432435"/>
            <a:ext cx="1083180" cy="665017"/>
          </a:xfrm>
          <a:prstGeom prst="roundRect">
            <a:avLst/>
          </a:prstGeom>
          <a:noFill/>
          <a:ln>
            <a:solidFill>
              <a:srgbClr val="F50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7" name="Rounded Rectangle 26" descr="Rectangular box with light pink outline and no fill.">
            <a:extLst>
              <a:ext uri="{FF2B5EF4-FFF2-40B4-BE49-F238E27FC236}">
                <a16:creationId xmlns:a16="http://schemas.microsoft.com/office/drawing/2014/main" id="{5D0CF9E0-90B1-1E99-2995-2EFA580F0A59}"/>
              </a:ext>
            </a:extLst>
          </p:cNvPr>
          <p:cNvSpPr/>
          <p:nvPr/>
        </p:nvSpPr>
        <p:spPr>
          <a:xfrm>
            <a:off x="10729996" y="5404143"/>
            <a:ext cx="1083180" cy="665017"/>
          </a:xfrm>
          <a:prstGeom prst="roundRect">
            <a:avLst/>
          </a:prstGeom>
          <a:noFill/>
          <a:ln>
            <a:solidFill>
              <a:srgbClr val="EE72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8" name="Rounded Rectangle 27" descr="Rectangular box with light pink outline and no fill.">
            <a:extLst>
              <a:ext uri="{FF2B5EF4-FFF2-40B4-BE49-F238E27FC236}">
                <a16:creationId xmlns:a16="http://schemas.microsoft.com/office/drawing/2014/main" id="{5D652AEC-E956-DC58-64DA-B0BD28D3905F}"/>
              </a:ext>
            </a:extLst>
          </p:cNvPr>
          <p:cNvSpPr/>
          <p:nvPr/>
        </p:nvSpPr>
        <p:spPr>
          <a:xfrm>
            <a:off x="10736292" y="4309635"/>
            <a:ext cx="1083180" cy="665017"/>
          </a:xfrm>
          <a:prstGeom prst="roundRect">
            <a:avLst/>
          </a:prstGeom>
          <a:noFill/>
          <a:ln>
            <a:solidFill>
              <a:srgbClr val="EE72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9" name="Rounded Rectangle 28" descr="Rectangular box with light pink outline and no fill.">
            <a:extLst>
              <a:ext uri="{FF2B5EF4-FFF2-40B4-BE49-F238E27FC236}">
                <a16:creationId xmlns:a16="http://schemas.microsoft.com/office/drawing/2014/main" id="{C3F7AA68-A25B-4A85-42B8-7C41D359F2E5}"/>
              </a:ext>
            </a:extLst>
          </p:cNvPr>
          <p:cNvSpPr/>
          <p:nvPr/>
        </p:nvSpPr>
        <p:spPr>
          <a:xfrm>
            <a:off x="10729996" y="3215127"/>
            <a:ext cx="1083180" cy="665017"/>
          </a:xfrm>
          <a:prstGeom prst="roundRect">
            <a:avLst/>
          </a:prstGeom>
          <a:noFill/>
          <a:ln>
            <a:solidFill>
              <a:srgbClr val="EE72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30" name="Rounded Rectangle 29" descr="Rectangular box with purple outline and no fill.">
            <a:extLst>
              <a:ext uri="{FF2B5EF4-FFF2-40B4-BE49-F238E27FC236}">
                <a16:creationId xmlns:a16="http://schemas.microsoft.com/office/drawing/2014/main" id="{0D8B3EFC-707D-CC26-1111-4715A6E18978}"/>
              </a:ext>
            </a:extLst>
          </p:cNvPr>
          <p:cNvSpPr/>
          <p:nvPr/>
        </p:nvSpPr>
        <p:spPr>
          <a:xfrm>
            <a:off x="436114" y="2977712"/>
            <a:ext cx="1083180" cy="665017"/>
          </a:xfrm>
          <a:prstGeom prst="roundRect">
            <a:avLst/>
          </a:prstGeom>
          <a:noFill/>
          <a:ln>
            <a:solidFill>
              <a:srgbClr val="6026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Barlow"/>
              </a:rPr>
              <a:t>Unique ID:</a:t>
            </a:r>
          </a:p>
        </p:txBody>
      </p:sp>
      <p:sp>
        <p:nvSpPr>
          <p:cNvPr id="31" name="Rounded Rectangle 30" descr="Rectangular box with purple outline and no fill.">
            <a:extLst>
              <a:ext uri="{FF2B5EF4-FFF2-40B4-BE49-F238E27FC236}">
                <a16:creationId xmlns:a16="http://schemas.microsoft.com/office/drawing/2014/main" id="{FCE769CE-8C5D-3552-F73F-D499CD6F9560}"/>
              </a:ext>
            </a:extLst>
          </p:cNvPr>
          <p:cNvSpPr/>
          <p:nvPr/>
        </p:nvSpPr>
        <p:spPr>
          <a:xfrm>
            <a:off x="442222" y="4056891"/>
            <a:ext cx="1083180" cy="665017"/>
          </a:xfrm>
          <a:prstGeom prst="roundRect">
            <a:avLst/>
          </a:prstGeom>
          <a:noFill/>
          <a:ln>
            <a:solidFill>
              <a:srgbClr val="6026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Barlow"/>
              </a:rPr>
              <a:t>Unique ID:</a:t>
            </a:r>
            <a:endParaRPr lang="en-US" sz="1000" dirty="0">
              <a:latin typeface="Barlow"/>
            </a:endParaRPr>
          </a:p>
        </p:txBody>
      </p:sp>
      <p:sp>
        <p:nvSpPr>
          <p:cNvPr id="32" name="Rounded Rectangle 31" descr="Rectangular box with purple outline and no fill.">
            <a:extLst>
              <a:ext uri="{FF2B5EF4-FFF2-40B4-BE49-F238E27FC236}">
                <a16:creationId xmlns:a16="http://schemas.microsoft.com/office/drawing/2014/main" id="{127A44A8-DB43-7877-28BA-D003FE3F1772}"/>
              </a:ext>
            </a:extLst>
          </p:cNvPr>
          <p:cNvSpPr/>
          <p:nvPr/>
        </p:nvSpPr>
        <p:spPr>
          <a:xfrm>
            <a:off x="442410" y="5213736"/>
            <a:ext cx="1083180" cy="665017"/>
          </a:xfrm>
          <a:prstGeom prst="roundRect">
            <a:avLst/>
          </a:prstGeom>
          <a:noFill/>
          <a:ln>
            <a:solidFill>
              <a:srgbClr val="6026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34" name="Rounded Rectangle 33" descr="Rectangular box with dark blue outline and no fill.">
            <a:extLst>
              <a:ext uri="{FF2B5EF4-FFF2-40B4-BE49-F238E27FC236}">
                <a16:creationId xmlns:a16="http://schemas.microsoft.com/office/drawing/2014/main" id="{F5F45E0D-59AF-0734-9EA2-BED91E0AFD0A}"/>
              </a:ext>
            </a:extLst>
          </p:cNvPr>
          <p:cNvSpPr/>
          <p:nvPr/>
        </p:nvSpPr>
        <p:spPr>
          <a:xfrm>
            <a:off x="2111516" y="5782027"/>
            <a:ext cx="1083180" cy="665017"/>
          </a:xfrm>
          <a:prstGeom prst="roundRect">
            <a:avLst/>
          </a:prstGeom>
          <a:noFill/>
          <a:ln>
            <a:solidFill>
              <a:srgbClr val="2C2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35" name="Rounded Rectangle 34" descr="Rectangular box with dark blue outline and no fill.">
            <a:extLst>
              <a:ext uri="{FF2B5EF4-FFF2-40B4-BE49-F238E27FC236}">
                <a16:creationId xmlns:a16="http://schemas.microsoft.com/office/drawing/2014/main" id="{0931CB45-A674-3A21-0F14-729CF3946714}"/>
              </a:ext>
            </a:extLst>
          </p:cNvPr>
          <p:cNvSpPr/>
          <p:nvPr/>
        </p:nvSpPr>
        <p:spPr>
          <a:xfrm>
            <a:off x="2111516" y="4931006"/>
            <a:ext cx="1083180" cy="665017"/>
          </a:xfrm>
          <a:prstGeom prst="roundRect">
            <a:avLst/>
          </a:prstGeom>
          <a:noFill/>
          <a:ln>
            <a:solidFill>
              <a:srgbClr val="2C2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36" name="Rounded Rectangle 35" descr="Rectangular box with dark blue outline and no fill.">
            <a:extLst>
              <a:ext uri="{FF2B5EF4-FFF2-40B4-BE49-F238E27FC236}">
                <a16:creationId xmlns:a16="http://schemas.microsoft.com/office/drawing/2014/main" id="{FCBC4377-B15D-19C7-6FDE-030677F267BB}"/>
              </a:ext>
            </a:extLst>
          </p:cNvPr>
          <p:cNvSpPr/>
          <p:nvPr/>
        </p:nvSpPr>
        <p:spPr>
          <a:xfrm>
            <a:off x="2137869" y="4076955"/>
            <a:ext cx="1083180" cy="665017"/>
          </a:xfrm>
          <a:prstGeom prst="roundRect">
            <a:avLst/>
          </a:prstGeom>
          <a:noFill/>
          <a:ln>
            <a:solidFill>
              <a:srgbClr val="2C2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37" name="Rounded Rectangle 36" descr="Rectangular box with dark blue outline and no fill.">
            <a:extLst>
              <a:ext uri="{FF2B5EF4-FFF2-40B4-BE49-F238E27FC236}">
                <a16:creationId xmlns:a16="http://schemas.microsoft.com/office/drawing/2014/main" id="{47636426-92DD-EAE3-15B2-3E1E806FEEA7}"/>
              </a:ext>
            </a:extLst>
          </p:cNvPr>
          <p:cNvSpPr/>
          <p:nvPr/>
        </p:nvSpPr>
        <p:spPr>
          <a:xfrm>
            <a:off x="2125277" y="3171297"/>
            <a:ext cx="1083180" cy="665017"/>
          </a:xfrm>
          <a:prstGeom prst="roundRect">
            <a:avLst/>
          </a:prstGeom>
          <a:noFill/>
          <a:ln>
            <a:solidFill>
              <a:srgbClr val="2C2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Unique ID: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cxnSp>
        <p:nvCxnSpPr>
          <p:cNvPr id="39" name="Straight Arrow Connector 38" descr="Arrow connecting the first 'Objectives' box to the first 'Requirements' box.">
            <a:extLst>
              <a:ext uri="{FF2B5EF4-FFF2-40B4-BE49-F238E27FC236}">
                <a16:creationId xmlns:a16="http://schemas.microsoft.com/office/drawing/2014/main" id="{9647491D-EC7E-A0B5-6EC0-F44137C847FD}"/>
              </a:ext>
            </a:extLst>
          </p:cNvPr>
          <p:cNvCxnSpPr>
            <a:cxnSpLocks/>
          </p:cNvCxnSpPr>
          <p:nvPr/>
        </p:nvCxnSpPr>
        <p:spPr>
          <a:xfrm>
            <a:off x="1525294" y="3310221"/>
            <a:ext cx="575983" cy="193585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 descr="Arrow connecting the first 'Objectives' box to the second 'Requirements' box.">
            <a:extLst>
              <a:ext uri="{FF2B5EF4-FFF2-40B4-BE49-F238E27FC236}">
                <a16:creationId xmlns:a16="http://schemas.microsoft.com/office/drawing/2014/main" id="{11D22A30-0728-2301-49A9-1928F629B40F}"/>
              </a:ext>
            </a:extLst>
          </p:cNvPr>
          <p:cNvCxnSpPr>
            <a:cxnSpLocks/>
          </p:cNvCxnSpPr>
          <p:nvPr/>
        </p:nvCxnSpPr>
        <p:spPr>
          <a:xfrm>
            <a:off x="1525294" y="3304221"/>
            <a:ext cx="618575" cy="1099243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 descr="Arrow connecting the second 'Objectives' box to the third 'Requirements' box.">
            <a:extLst>
              <a:ext uri="{FF2B5EF4-FFF2-40B4-BE49-F238E27FC236}">
                <a16:creationId xmlns:a16="http://schemas.microsoft.com/office/drawing/2014/main" id="{25E88421-E6F5-C3BE-9DFD-9850C68FB971}"/>
              </a:ext>
            </a:extLst>
          </p:cNvPr>
          <p:cNvCxnSpPr>
            <a:cxnSpLocks/>
          </p:cNvCxnSpPr>
          <p:nvPr/>
        </p:nvCxnSpPr>
        <p:spPr>
          <a:xfrm>
            <a:off x="1537402" y="4401400"/>
            <a:ext cx="568114" cy="874115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 descr="Arrow connecting the third 'Objectives' box to the third 'Requirements' box.">
            <a:extLst>
              <a:ext uri="{FF2B5EF4-FFF2-40B4-BE49-F238E27FC236}">
                <a16:creationId xmlns:a16="http://schemas.microsoft.com/office/drawing/2014/main" id="{E18A92F2-22DE-2C71-D14D-FF1DDC0D6E7E}"/>
              </a:ext>
            </a:extLst>
          </p:cNvPr>
          <p:cNvCxnSpPr>
            <a:cxnSpLocks/>
          </p:cNvCxnSpPr>
          <p:nvPr/>
        </p:nvCxnSpPr>
        <p:spPr>
          <a:xfrm flipV="1">
            <a:off x="1525590" y="5232536"/>
            <a:ext cx="609926" cy="325709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 descr="Arrow connecting the third 'Objectives' box to the fourth 'Requirements' box.">
            <a:extLst>
              <a:ext uri="{FF2B5EF4-FFF2-40B4-BE49-F238E27FC236}">
                <a16:creationId xmlns:a16="http://schemas.microsoft.com/office/drawing/2014/main" id="{27F748B2-6C6E-CED7-39DF-B0335F34E381}"/>
              </a:ext>
            </a:extLst>
          </p:cNvPr>
          <p:cNvCxnSpPr>
            <a:cxnSpLocks/>
          </p:cNvCxnSpPr>
          <p:nvPr/>
        </p:nvCxnSpPr>
        <p:spPr>
          <a:xfrm>
            <a:off x="1525590" y="5558245"/>
            <a:ext cx="599579" cy="570342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 descr="Arrow connecting the first 'Requirements' box to the first 'Outputs' box.">
            <a:extLst>
              <a:ext uri="{FF2B5EF4-FFF2-40B4-BE49-F238E27FC236}">
                <a16:creationId xmlns:a16="http://schemas.microsoft.com/office/drawing/2014/main" id="{F10C2B13-75A7-FDEB-A87D-6E7B1B79AFDF}"/>
              </a:ext>
            </a:extLst>
          </p:cNvPr>
          <p:cNvCxnSpPr>
            <a:cxnSpLocks/>
          </p:cNvCxnSpPr>
          <p:nvPr/>
        </p:nvCxnSpPr>
        <p:spPr>
          <a:xfrm flipV="1">
            <a:off x="3226457" y="3005276"/>
            <a:ext cx="629018" cy="492530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 descr="Arrow connecting the second 'Requirements' box to the first 'Outputs' box.">
            <a:extLst>
              <a:ext uri="{FF2B5EF4-FFF2-40B4-BE49-F238E27FC236}">
                <a16:creationId xmlns:a16="http://schemas.microsoft.com/office/drawing/2014/main" id="{5F545B26-C30A-3617-CCEE-67C439E96923}"/>
              </a:ext>
            </a:extLst>
          </p:cNvPr>
          <p:cNvCxnSpPr>
            <a:cxnSpLocks/>
          </p:cNvCxnSpPr>
          <p:nvPr/>
        </p:nvCxnSpPr>
        <p:spPr>
          <a:xfrm flipV="1">
            <a:off x="3227049" y="3005276"/>
            <a:ext cx="622426" cy="1368188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 descr="Arrow connecting the fourth 'Requirements' box to the fourth 'Outputs' box.">
            <a:extLst>
              <a:ext uri="{FF2B5EF4-FFF2-40B4-BE49-F238E27FC236}">
                <a16:creationId xmlns:a16="http://schemas.microsoft.com/office/drawing/2014/main" id="{B5ABF1EC-D531-76A5-004C-81062789AE04}"/>
              </a:ext>
            </a:extLst>
          </p:cNvPr>
          <p:cNvCxnSpPr>
            <a:cxnSpLocks/>
          </p:cNvCxnSpPr>
          <p:nvPr/>
        </p:nvCxnSpPr>
        <p:spPr>
          <a:xfrm flipV="1">
            <a:off x="3190349" y="6126079"/>
            <a:ext cx="679355" cy="2508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 descr="Arrow connecting the third 'Requirements' box to the third 'Outputs' box.">
            <a:extLst>
              <a:ext uri="{FF2B5EF4-FFF2-40B4-BE49-F238E27FC236}">
                <a16:creationId xmlns:a16="http://schemas.microsoft.com/office/drawing/2014/main" id="{86D68ED5-DAF4-9AB1-00A0-4331225463F5}"/>
              </a:ext>
            </a:extLst>
          </p:cNvPr>
          <p:cNvCxnSpPr>
            <a:cxnSpLocks/>
          </p:cNvCxnSpPr>
          <p:nvPr/>
        </p:nvCxnSpPr>
        <p:spPr>
          <a:xfrm flipV="1">
            <a:off x="3194696" y="5136599"/>
            <a:ext cx="662416" cy="131937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 descr="Arrow connecting the second 'Requirements' box to the third 'Outputs' box.">
            <a:extLst>
              <a:ext uri="{FF2B5EF4-FFF2-40B4-BE49-F238E27FC236}">
                <a16:creationId xmlns:a16="http://schemas.microsoft.com/office/drawing/2014/main" id="{86E48444-CD86-9339-3FB1-60494C52B079}"/>
              </a:ext>
            </a:extLst>
          </p:cNvPr>
          <p:cNvCxnSpPr>
            <a:cxnSpLocks/>
          </p:cNvCxnSpPr>
          <p:nvPr/>
        </p:nvCxnSpPr>
        <p:spPr>
          <a:xfrm>
            <a:off x="3230696" y="4393515"/>
            <a:ext cx="620416" cy="731084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 descr="Arrow connecting the first 'Requirements' box to the second 'Outputs' box.">
            <a:extLst>
              <a:ext uri="{FF2B5EF4-FFF2-40B4-BE49-F238E27FC236}">
                <a16:creationId xmlns:a16="http://schemas.microsoft.com/office/drawing/2014/main" id="{6DC1CFCB-E186-FF44-DF1F-AA4979857DD5}"/>
              </a:ext>
            </a:extLst>
          </p:cNvPr>
          <p:cNvCxnSpPr>
            <a:cxnSpLocks/>
          </p:cNvCxnSpPr>
          <p:nvPr/>
        </p:nvCxnSpPr>
        <p:spPr>
          <a:xfrm>
            <a:off x="3226457" y="3527806"/>
            <a:ext cx="618063" cy="525304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 descr="Arrow connecting the first 'Outputs' box to the 'Solution' box.">
            <a:extLst>
              <a:ext uri="{FF2B5EF4-FFF2-40B4-BE49-F238E27FC236}">
                <a16:creationId xmlns:a16="http://schemas.microsoft.com/office/drawing/2014/main" id="{97E989B2-43F8-AA92-E9DE-0109F0873FF7}"/>
              </a:ext>
            </a:extLst>
          </p:cNvPr>
          <p:cNvCxnSpPr>
            <a:cxnSpLocks/>
          </p:cNvCxnSpPr>
          <p:nvPr/>
        </p:nvCxnSpPr>
        <p:spPr>
          <a:xfrm>
            <a:off x="4944655" y="3059276"/>
            <a:ext cx="626400" cy="1185631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 descr="Arrow connecting the second 'Outputs' box to the 'Solution' box.">
            <a:extLst>
              <a:ext uri="{FF2B5EF4-FFF2-40B4-BE49-F238E27FC236}">
                <a16:creationId xmlns:a16="http://schemas.microsoft.com/office/drawing/2014/main" id="{63B982DD-48D3-EF73-AF8C-9BC753E0E0B1}"/>
              </a:ext>
            </a:extLst>
          </p:cNvPr>
          <p:cNvCxnSpPr>
            <a:cxnSpLocks/>
          </p:cNvCxnSpPr>
          <p:nvPr/>
        </p:nvCxnSpPr>
        <p:spPr>
          <a:xfrm>
            <a:off x="4952884" y="4129119"/>
            <a:ext cx="624171" cy="109788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 descr="Arrow connecting the third 'Outputs' box to the 'Solution' box.">
            <a:extLst>
              <a:ext uri="{FF2B5EF4-FFF2-40B4-BE49-F238E27FC236}">
                <a16:creationId xmlns:a16="http://schemas.microsoft.com/office/drawing/2014/main" id="{B3AB9E2B-79C2-7BA5-1478-8A7B8F80CE83}"/>
              </a:ext>
            </a:extLst>
          </p:cNvPr>
          <p:cNvCxnSpPr>
            <a:cxnSpLocks/>
          </p:cNvCxnSpPr>
          <p:nvPr/>
        </p:nvCxnSpPr>
        <p:spPr>
          <a:xfrm flipV="1">
            <a:off x="4946292" y="4215228"/>
            <a:ext cx="618342" cy="921371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 descr="Arrow connecting the fourth 'Outputs' box to the 'Solution' box.">
            <a:extLst>
              <a:ext uri="{FF2B5EF4-FFF2-40B4-BE49-F238E27FC236}">
                <a16:creationId xmlns:a16="http://schemas.microsoft.com/office/drawing/2014/main" id="{42C68B25-5C29-C7AD-82C3-F2A092F3A597}"/>
              </a:ext>
            </a:extLst>
          </p:cNvPr>
          <p:cNvCxnSpPr>
            <a:cxnSpLocks/>
          </p:cNvCxnSpPr>
          <p:nvPr/>
        </p:nvCxnSpPr>
        <p:spPr>
          <a:xfrm flipV="1">
            <a:off x="4958884" y="4239228"/>
            <a:ext cx="611750" cy="1856851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 descr="Arrow connecting the 'Solution' box to the first 'Outcomes' box.">
            <a:extLst>
              <a:ext uri="{FF2B5EF4-FFF2-40B4-BE49-F238E27FC236}">
                <a16:creationId xmlns:a16="http://schemas.microsoft.com/office/drawing/2014/main" id="{E4EF0C72-DBC0-5911-9D9C-F362980E10A4}"/>
              </a:ext>
            </a:extLst>
          </p:cNvPr>
          <p:cNvCxnSpPr>
            <a:cxnSpLocks/>
          </p:cNvCxnSpPr>
          <p:nvPr/>
        </p:nvCxnSpPr>
        <p:spPr>
          <a:xfrm flipV="1">
            <a:off x="6660235" y="3633707"/>
            <a:ext cx="600467" cy="611200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 descr="Arrow connecting the 'Solution' box to the second 'Outcomes' box.">
            <a:extLst>
              <a:ext uri="{FF2B5EF4-FFF2-40B4-BE49-F238E27FC236}">
                <a16:creationId xmlns:a16="http://schemas.microsoft.com/office/drawing/2014/main" id="{48B2D759-D49B-2BA4-CF97-90B25B1B86AC}"/>
              </a:ext>
            </a:extLst>
          </p:cNvPr>
          <p:cNvCxnSpPr>
            <a:cxnSpLocks/>
          </p:cNvCxnSpPr>
          <p:nvPr/>
        </p:nvCxnSpPr>
        <p:spPr>
          <a:xfrm>
            <a:off x="6654235" y="4226907"/>
            <a:ext cx="606171" cy="310907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 descr="Arrow connecting the 'Solution' box to the fourth 'Outcomes' box.">
            <a:extLst>
              <a:ext uri="{FF2B5EF4-FFF2-40B4-BE49-F238E27FC236}">
                <a16:creationId xmlns:a16="http://schemas.microsoft.com/office/drawing/2014/main" id="{2556A6E0-F5C7-CCB3-9806-5F9A770ADCE7}"/>
              </a:ext>
            </a:extLst>
          </p:cNvPr>
          <p:cNvCxnSpPr>
            <a:cxnSpLocks/>
          </p:cNvCxnSpPr>
          <p:nvPr/>
        </p:nvCxnSpPr>
        <p:spPr>
          <a:xfrm>
            <a:off x="6671814" y="4263228"/>
            <a:ext cx="612592" cy="2076153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 descr="Arrow connecting the 'Solution' box to the third 'Outcomes' box.">
            <a:extLst>
              <a:ext uri="{FF2B5EF4-FFF2-40B4-BE49-F238E27FC236}">
                <a16:creationId xmlns:a16="http://schemas.microsoft.com/office/drawing/2014/main" id="{677386A9-5238-493B-E2EA-3CA9169C7781}"/>
              </a:ext>
            </a:extLst>
          </p:cNvPr>
          <p:cNvCxnSpPr>
            <a:cxnSpLocks/>
          </p:cNvCxnSpPr>
          <p:nvPr/>
        </p:nvCxnSpPr>
        <p:spPr>
          <a:xfrm>
            <a:off x="6660235" y="4238907"/>
            <a:ext cx="623983" cy="1073592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 descr="Arrow connecting the first 'Outcomes' box to the first 'Intermediate benefits' box.">
            <a:extLst>
              <a:ext uri="{FF2B5EF4-FFF2-40B4-BE49-F238E27FC236}">
                <a16:creationId xmlns:a16="http://schemas.microsoft.com/office/drawing/2014/main" id="{6B57A3B7-FD04-4AF2-0808-AF590F0CE60E}"/>
              </a:ext>
            </a:extLst>
          </p:cNvPr>
          <p:cNvCxnSpPr>
            <a:cxnSpLocks/>
          </p:cNvCxnSpPr>
          <p:nvPr/>
        </p:nvCxnSpPr>
        <p:spPr>
          <a:xfrm>
            <a:off x="8355882" y="3627707"/>
            <a:ext cx="648467" cy="137237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 descr="Arrow connecting the second 'Outcomes' box to the first 'Intermediate benefits' box.">
            <a:extLst>
              <a:ext uri="{FF2B5EF4-FFF2-40B4-BE49-F238E27FC236}">
                <a16:creationId xmlns:a16="http://schemas.microsoft.com/office/drawing/2014/main" id="{CE2E0681-DDE4-9D87-AB27-531681E46802}"/>
              </a:ext>
            </a:extLst>
          </p:cNvPr>
          <p:cNvCxnSpPr>
            <a:cxnSpLocks/>
          </p:cNvCxnSpPr>
          <p:nvPr/>
        </p:nvCxnSpPr>
        <p:spPr>
          <a:xfrm flipV="1">
            <a:off x="8385819" y="3764944"/>
            <a:ext cx="612530" cy="784673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 descr="Arrow connecting the third 'Outcomes' box to the second 'Intermediate benefits' box.">
            <a:extLst>
              <a:ext uri="{FF2B5EF4-FFF2-40B4-BE49-F238E27FC236}">
                <a16:creationId xmlns:a16="http://schemas.microsoft.com/office/drawing/2014/main" id="{28802A13-E215-3672-D033-82C554E8EB5C}"/>
              </a:ext>
            </a:extLst>
          </p:cNvPr>
          <p:cNvCxnSpPr>
            <a:cxnSpLocks/>
          </p:cNvCxnSpPr>
          <p:nvPr/>
        </p:nvCxnSpPr>
        <p:spPr>
          <a:xfrm flipV="1">
            <a:off x="8361398" y="4948332"/>
            <a:ext cx="636951" cy="526167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 descr="Arrow connecting the fourth 'Outcomes' box to the third 'End benefits' box.">
            <a:extLst>
              <a:ext uri="{FF2B5EF4-FFF2-40B4-BE49-F238E27FC236}">
                <a16:creationId xmlns:a16="http://schemas.microsoft.com/office/drawing/2014/main" id="{DD31CE1F-72C0-723D-F868-6E737846FB7E}"/>
              </a:ext>
            </a:extLst>
          </p:cNvPr>
          <p:cNvCxnSpPr>
            <a:cxnSpLocks/>
          </p:cNvCxnSpPr>
          <p:nvPr/>
        </p:nvCxnSpPr>
        <p:spPr>
          <a:xfrm flipV="1">
            <a:off x="8367586" y="5742652"/>
            <a:ext cx="2392410" cy="608729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 descr="Arrow connecting the first 'Intermediate benefits' box to the first 'End benefits' box.">
            <a:extLst>
              <a:ext uri="{FF2B5EF4-FFF2-40B4-BE49-F238E27FC236}">
                <a16:creationId xmlns:a16="http://schemas.microsoft.com/office/drawing/2014/main" id="{9428AB28-4B31-08AD-EC58-30C5FCA36787}"/>
              </a:ext>
            </a:extLst>
          </p:cNvPr>
          <p:cNvCxnSpPr>
            <a:cxnSpLocks/>
          </p:cNvCxnSpPr>
          <p:nvPr/>
        </p:nvCxnSpPr>
        <p:spPr>
          <a:xfrm flipV="1">
            <a:off x="10093529" y="3529636"/>
            <a:ext cx="660467" cy="235308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 descr="Arrow connecting the second 'Intermediate benefits' box to the second 'End benefits' box.">
            <a:extLst>
              <a:ext uri="{FF2B5EF4-FFF2-40B4-BE49-F238E27FC236}">
                <a16:creationId xmlns:a16="http://schemas.microsoft.com/office/drawing/2014/main" id="{9AF630D3-D7A0-11F0-FFEF-76BB1A7B84FA}"/>
              </a:ext>
            </a:extLst>
          </p:cNvPr>
          <p:cNvCxnSpPr>
            <a:cxnSpLocks/>
          </p:cNvCxnSpPr>
          <p:nvPr/>
        </p:nvCxnSpPr>
        <p:spPr>
          <a:xfrm flipV="1">
            <a:off x="10093529" y="4636144"/>
            <a:ext cx="642763" cy="330188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214BA58C-0A42-6991-EFF5-7BB80794BC9D}"/>
              </a:ext>
            </a:extLst>
          </p:cNvPr>
          <p:cNvSpPr txBox="1"/>
          <p:nvPr/>
        </p:nvSpPr>
        <p:spPr>
          <a:xfrm>
            <a:off x="2921406" y="751183"/>
            <a:ext cx="6356959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dirty="0">
                <a:latin typeface="Barlow SemiBold"/>
                <a:cs typeface="Arial"/>
              </a:rPr>
              <a:t>Portfolio/ </a:t>
            </a:r>
            <a:r>
              <a:rPr lang="en-US" sz="3000" dirty="0" err="1">
                <a:latin typeface="Barlow SemiBold"/>
                <a:cs typeface="Arial"/>
              </a:rPr>
              <a:t>programme</a:t>
            </a:r>
            <a:r>
              <a:rPr lang="en-US" sz="3000" dirty="0">
                <a:latin typeface="Barlow SemiBold"/>
                <a:cs typeface="Arial"/>
              </a:rPr>
              <a:t>/ project title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algn="ctr"/>
            <a:r>
              <a:rPr lang="en-US" sz="1600" dirty="0">
                <a:latin typeface="Barlow ExtraBold" panose="00000900000000000000" pitchFamily="2" charset="0"/>
                <a:cs typeface="Arial"/>
              </a:rPr>
              <a:t>Portfolio director/ senior responsible officer (SRO)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234417AF-648C-980F-D797-38D3080EDF2B}"/>
              </a:ext>
            </a:extLst>
          </p:cNvPr>
          <p:cNvSpPr txBox="1"/>
          <p:nvPr/>
        </p:nvSpPr>
        <p:spPr>
          <a:xfrm>
            <a:off x="2921407" y="-658"/>
            <a:ext cx="635695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800" b="1" dirty="0">
                <a:latin typeface="Barlow Extrabold (bold)"/>
                <a:cs typeface="Arial"/>
              </a:rPr>
              <a:t>Benefits map</a:t>
            </a:r>
            <a:endParaRPr lang="en-US" sz="4800" b="1" dirty="0">
              <a:latin typeface="Barlow Extrabold (bold)"/>
              <a:cs typeface="Arial" panose="020B0604020202020204" pitchFamily="34" charset="0"/>
            </a:endParaRPr>
          </a:p>
        </p:txBody>
      </p:sp>
      <p:pic>
        <p:nvPicPr>
          <p:cNvPr id="2" name="Picture 1" descr="Picture of the Government Project Delivery logo.">
            <a:extLst>
              <a:ext uri="{FF2B5EF4-FFF2-40B4-BE49-F238E27FC236}">
                <a16:creationId xmlns:a16="http://schemas.microsoft.com/office/drawing/2014/main" id="{8E9B89F2-A77C-4BB0-90FF-E573C98FD9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82" y="174459"/>
            <a:ext cx="2165456" cy="92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951D8A-11F0-A365-D5BA-0E7466D9C9EC}"/>
              </a:ext>
            </a:extLst>
          </p:cNvPr>
          <p:cNvSpPr txBox="1"/>
          <p:nvPr/>
        </p:nvSpPr>
        <p:spPr>
          <a:xfrm>
            <a:off x="343232" y="1935192"/>
            <a:ext cx="1298943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>
                <a:solidFill>
                  <a:srgbClr val="3E5970"/>
                </a:solidFill>
                <a:latin typeface="Barlow"/>
              </a:rPr>
              <a:t>The objectives this portfolio, </a:t>
            </a:r>
            <a:r>
              <a:rPr lang="en-US" sz="1000" dirty="0" err="1">
                <a:solidFill>
                  <a:srgbClr val="3E5970"/>
                </a:solidFill>
                <a:latin typeface="Barlow"/>
              </a:rPr>
              <a:t>programme</a:t>
            </a:r>
            <a:r>
              <a:rPr lang="en-US" sz="1000" dirty="0">
                <a:solidFill>
                  <a:srgbClr val="3E5970"/>
                </a:solidFill>
                <a:latin typeface="Barlow"/>
              </a:rPr>
              <a:t> or project is trying to achieve. Include unique identifiers.</a:t>
            </a:r>
          </a:p>
          <a:p>
            <a:endParaRPr lang="en-US" sz="800" dirty="0">
              <a:latin typeface="Barlow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B7F5F8-1868-9CF3-4B73-74E4354D5256}"/>
              </a:ext>
            </a:extLst>
          </p:cNvPr>
          <p:cNvSpPr txBox="1"/>
          <p:nvPr/>
        </p:nvSpPr>
        <p:spPr>
          <a:xfrm>
            <a:off x="8934983" y="1934976"/>
            <a:ext cx="1394944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>
                <a:solidFill>
                  <a:srgbClr val="3E5970"/>
                </a:solidFill>
                <a:latin typeface="Barlow"/>
              </a:rPr>
              <a:t>The benefits that may occur before the full </a:t>
            </a:r>
            <a:r>
              <a:rPr lang="en-US" sz="1000" dirty="0" err="1">
                <a:solidFill>
                  <a:srgbClr val="3E5970"/>
                </a:solidFill>
                <a:latin typeface="Barlow"/>
              </a:rPr>
              <a:t>realisation</a:t>
            </a:r>
            <a:r>
              <a:rPr lang="en-US" sz="1000" dirty="0">
                <a:solidFill>
                  <a:srgbClr val="3E5970"/>
                </a:solidFill>
                <a:latin typeface="Barlow"/>
              </a:rPr>
              <a:t> of the end benefit. This may be a dependency for the end benefit. Include unique identifiers.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DA48AFE-D676-FD36-9630-AA32A5B7A16A}"/>
              </a:ext>
            </a:extLst>
          </p:cNvPr>
          <p:cNvSpPr txBox="1"/>
          <p:nvPr/>
        </p:nvSpPr>
        <p:spPr>
          <a:xfrm>
            <a:off x="7155336" y="1934977"/>
            <a:ext cx="1628944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>
                <a:solidFill>
                  <a:srgbClr val="3E5970"/>
                </a:solidFill>
                <a:latin typeface="Barlow"/>
              </a:rPr>
              <a:t>The outcomes that will need to be in place for benefit </a:t>
            </a:r>
            <a:r>
              <a:rPr lang="en-US" sz="1000" dirty="0" err="1">
                <a:solidFill>
                  <a:srgbClr val="3E5970"/>
                </a:solidFill>
                <a:latin typeface="Barlow"/>
              </a:rPr>
              <a:t>realisation</a:t>
            </a:r>
            <a:r>
              <a:rPr lang="en-US" sz="1000" dirty="0">
                <a:solidFill>
                  <a:srgbClr val="3E5970"/>
                </a:solidFill>
                <a:latin typeface="Barlow"/>
              </a:rPr>
              <a:t>. These are not the benefits; these are the direct results of the outputs and solution. Include unique identifiers.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952A4B5-14FE-404B-8EFB-0AF9D3AE3D04}"/>
              </a:ext>
            </a:extLst>
          </p:cNvPr>
          <p:cNvSpPr txBox="1"/>
          <p:nvPr/>
        </p:nvSpPr>
        <p:spPr>
          <a:xfrm>
            <a:off x="5399689" y="1931224"/>
            <a:ext cx="132894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>
                <a:solidFill>
                  <a:srgbClr val="3E5970"/>
                </a:solidFill>
                <a:latin typeface="Barlow"/>
              </a:rPr>
              <a:t>The solution that the outputs will produce. Include unique identifier.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FFCD564-1B4A-D0BF-BF7D-0B5E3F0E3FC3}"/>
              </a:ext>
            </a:extLst>
          </p:cNvPr>
          <p:cNvSpPr txBox="1"/>
          <p:nvPr/>
        </p:nvSpPr>
        <p:spPr>
          <a:xfrm>
            <a:off x="3734042" y="1931224"/>
            <a:ext cx="144894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>
                <a:solidFill>
                  <a:srgbClr val="3E5970"/>
                </a:solidFill>
                <a:latin typeface="Barlow"/>
              </a:rPr>
              <a:t>The outputs required to enable the benefit to be </a:t>
            </a:r>
            <a:r>
              <a:rPr lang="en-US" sz="1000" dirty="0" err="1">
                <a:solidFill>
                  <a:srgbClr val="3E5970"/>
                </a:solidFill>
                <a:latin typeface="Barlow"/>
              </a:rPr>
              <a:t>realised</a:t>
            </a:r>
            <a:r>
              <a:rPr lang="en-US" sz="1000" dirty="0">
                <a:solidFill>
                  <a:srgbClr val="3E5970"/>
                </a:solidFill>
                <a:latin typeface="Barlow"/>
              </a:rPr>
              <a:t>. Include unique identifiers.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F71F21-9D1C-AC43-58CA-8064100A7A8E}"/>
              </a:ext>
            </a:extLst>
          </p:cNvPr>
          <p:cNvSpPr txBox="1"/>
          <p:nvPr/>
        </p:nvSpPr>
        <p:spPr>
          <a:xfrm>
            <a:off x="2043001" y="1933442"/>
            <a:ext cx="152694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>
                <a:solidFill>
                  <a:srgbClr val="3E5970"/>
                </a:solidFill>
                <a:latin typeface="Barlow"/>
              </a:rPr>
              <a:t>The requirements for this portfolio, </a:t>
            </a:r>
            <a:r>
              <a:rPr lang="en-US" sz="1000" dirty="0" err="1">
                <a:solidFill>
                  <a:srgbClr val="3E5970"/>
                </a:solidFill>
                <a:latin typeface="Barlow"/>
              </a:rPr>
              <a:t>programme</a:t>
            </a:r>
            <a:r>
              <a:rPr lang="en-US" sz="1000" dirty="0">
                <a:solidFill>
                  <a:srgbClr val="3E5970"/>
                </a:solidFill>
                <a:latin typeface="Barlow"/>
              </a:rPr>
              <a:t> or project to achieve the objectives. Include unique identifiers.</a:t>
            </a:r>
            <a:endParaRPr lang="en-US" sz="1000" dirty="0">
              <a:latin typeface="Barlow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8802146-5767-5663-E2C5-4E482E96FCB9}"/>
              </a:ext>
            </a:extLst>
          </p:cNvPr>
          <p:cNvSpPr txBox="1"/>
          <p:nvPr/>
        </p:nvSpPr>
        <p:spPr>
          <a:xfrm>
            <a:off x="10626586" y="1931224"/>
            <a:ext cx="1466944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>
                <a:solidFill>
                  <a:srgbClr val="3E5970"/>
                </a:solidFill>
                <a:latin typeface="Barlow"/>
              </a:rPr>
              <a:t>The end benefit is the final benefit that arises from the delivery of this portfolio, </a:t>
            </a:r>
            <a:r>
              <a:rPr lang="en-US" sz="1000" dirty="0" err="1">
                <a:solidFill>
                  <a:srgbClr val="3E5970"/>
                </a:solidFill>
                <a:latin typeface="Barlow"/>
              </a:rPr>
              <a:t>programme</a:t>
            </a:r>
            <a:r>
              <a:rPr lang="en-US" sz="1000" dirty="0">
                <a:solidFill>
                  <a:srgbClr val="3E5970"/>
                </a:solidFill>
                <a:latin typeface="Barlow"/>
              </a:rPr>
              <a:t> or project. Include unique identifiers.</a:t>
            </a:r>
          </a:p>
        </p:txBody>
      </p:sp>
      <p:sp>
        <p:nvSpPr>
          <p:cNvPr id="3" name="Pentagon 12" descr="Navy arrow containing column header, which reads 'End benefits'.">
            <a:extLst>
              <a:ext uri="{FF2B5EF4-FFF2-40B4-BE49-F238E27FC236}">
                <a16:creationId xmlns:a16="http://schemas.microsoft.com/office/drawing/2014/main" id="{564D7129-D106-553C-460E-77BFFFE3B664}"/>
              </a:ext>
            </a:extLst>
          </p:cNvPr>
          <p:cNvSpPr/>
          <p:nvPr/>
        </p:nvSpPr>
        <p:spPr>
          <a:xfrm>
            <a:off x="10717276" y="1554267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latin typeface="Barlow"/>
                <a:cs typeface="Arial"/>
              </a:rPr>
              <a:t>End benefits</a:t>
            </a:r>
          </a:p>
        </p:txBody>
      </p:sp>
      <p:sp>
        <p:nvSpPr>
          <p:cNvPr id="4" name="Pentagon 12" descr="Navy arrow containing column header, which reads 'Intermediate benefits'.">
            <a:extLst>
              <a:ext uri="{FF2B5EF4-FFF2-40B4-BE49-F238E27FC236}">
                <a16:creationId xmlns:a16="http://schemas.microsoft.com/office/drawing/2014/main" id="{E46A73AA-DADD-B9CE-7EE9-97C0693D39C3}"/>
              </a:ext>
            </a:extLst>
          </p:cNvPr>
          <p:cNvSpPr/>
          <p:nvPr/>
        </p:nvSpPr>
        <p:spPr>
          <a:xfrm>
            <a:off x="9007276" y="1554267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latin typeface="Barlow"/>
                <a:cs typeface="Arial"/>
              </a:rPr>
              <a:t>Intermediate benefits</a:t>
            </a:r>
          </a:p>
        </p:txBody>
      </p:sp>
      <p:sp>
        <p:nvSpPr>
          <p:cNvPr id="5" name="Pentagon 12" descr="Navy arrow containing column header, which reads 'Outcomes'.">
            <a:extLst>
              <a:ext uri="{FF2B5EF4-FFF2-40B4-BE49-F238E27FC236}">
                <a16:creationId xmlns:a16="http://schemas.microsoft.com/office/drawing/2014/main" id="{C222DBEC-76EE-F6BB-B44A-0ECB40B77524}"/>
              </a:ext>
            </a:extLst>
          </p:cNvPr>
          <p:cNvSpPr/>
          <p:nvPr/>
        </p:nvSpPr>
        <p:spPr>
          <a:xfrm>
            <a:off x="7279276" y="1554267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latin typeface="Barlow"/>
                <a:cs typeface="Arial"/>
              </a:rPr>
              <a:t>Outcomes</a:t>
            </a:r>
          </a:p>
        </p:txBody>
      </p:sp>
      <p:sp>
        <p:nvSpPr>
          <p:cNvPr id="19" name="Pentagon 12" descr="Navy arrow containing column header, which reads 'Solution'.">
            <a:extLst>
              <a:ext uri="{FF2B5EF4-FFF2-40B4-BE49-F238E27FC236}">
                <a16:creationId xmlns:a16="http://schemas.microsoft.com/office/drawing/2014/main" id="{937D2D1A-F52B-4893-FCCD-098D1F51E55B}"/>
              </a:ext>
            </a:extLst>
          </p:cNvPr>
          <p:cNvSpPr/>
          <p:nvPr/>
        </p:nvSpPr>
        <p:spPr>
          <a:xfrm>
            <a:off x="5509276" y="1554267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latin typeface="Barlow"/>
                <a:cs typeface="Arial"/>
              </a:rPr>
              <a:t>Solution</a:t>
            </a:r>
          </a:p>
        </p:txBody>
      </p:sp>
      <p:sp>
        <p:nvSpPr>
          <p:cNvPr id="44" name="Pentagon 12" descr="Navy arrow containing column header, which reads 'Outputs'.">
            <a:extLst>
              <a:ext uri="{FF2B5EF4-FFF2-40B4-BE49-F238E27FC236}">
                <a16:creationId xmlns:a16="http://schemas.microsoft.com/office/drawing/2014/main" id="{FB7EF91D-B563-B358-DA48-3FF03FD16EE8}"/>
              </a:ext>
            </a:extLst>
          </p:cNvPr>
          <p:cNvSpPr/>
          <p:nvPr/>
        </p:nvSpPr>
        <p:spPr>
          <a:xfrm>
            <a:off x="3859276" y="1548267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latin typeface="Barlow"/>
                <a:cs typeface="Arial"/>
              </a:rPr>
              <a:t>Outputs</a:t>
            </a:r>
          </a:p>
        </p:txBody>
      </p:sp>
      <p:sp>
        <p:nvSpPr>
          <p:cNvPr id="45" name="Pentagon 12" descr="Navy arrow containing column header, which reads 'Objectives'.">
            <a:extLst>
              <a:ext uri="{FF2B5EF4-FFF2-40B4-BE49-F238E27FC236}">
                <a16:creationId xmlns:a16="http://schemas.microsoft.com/office/drawing/2014/main" id="{5B2F426F-5954-C140-69D0-FFA094F53C11}"/>
              </a:ext>
            </a:extLst>
          </p:cNvPr>
          <p:cNvSpPr/>
          <p:nvPr/>
        </p:nvSpPr>
        <p:spPr>
          <a:xfrm>
            <a:off x="433276" y="1548267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latin typeface="Barlow"/>
                <a:cs typeface="Arial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2444491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lc_EmailBCC xmlns="http://schemas.microsoft.com/sharepoint/v3" xsi:nil="true"/>
    <lcf76f155ced4ddcb4097134ff3c332f xmlns="9d1573ab-cb53-4aa2-b0bd-82a77ea0b1e8">
      <Terms xmlns="http://schemas.microsoft.com/office/infopath/2007/PartnerControls"/>
    </lcf76f155ced4ddcb4097134ff3c332f>
    <dlc_EmailReceivedUTC xmlns="http://schemas.microsoft.com/sharepoint/v3" xsi:nil="true"/>
    <HMT_DocumentTypeHTField0 xmlns="f9632af1-d92f-4e4b-b1b1-372ce0b263e8">
      <Terms xmlns="http://schemas.microsoft.com/office/infopath/2007/PartnerControls">
        <TermInfo xmlns="http://schemas.microsoft.com/office/infopath/2007/PartnerControls">
          <TermName xmlns="http://schemas.microsoft.com/office/infopath/2007/PartnerControls">Other</TermName>
          <TermId xmlns="http://schemas.microsoft.com/office/infopath/2007/PartnerControls">c235b5c2-f697-427b-a70a-43d69599f998</TermId>
        </TermInfo>
      </Terms>
    </HMT_DocumentTypeHTField0>
    <dlc_EmailSentUTC xmlns="http://schemas.microsoft.com/sharepoint/v3" xsi:nil="true"/>
    <dlc_EmailSubject xmlns="http://schemas.microsoft.com/sharepoint/v3" xsi:nil="true"/>
    <HMT_ClosedbyOrig xmlns="f9632af1-d92f-4e4b-b1b1-372ce0b263e8">
      <UserInfo>
        <DisplayName/>
        <AccountId xsi:nil="true"/>
        <AccountType/>
      </UserInfo>
    </HMT_ClosedbyOrig>
    <dlc_EmailTo xmlns="http://schemas.microsoft.com/sharepoint/v3" xsi:nil="true"/>
    <dlc_EmailFrom xmlns="http://schemas.microsoft.com/sharepoint/v3" xsi:nil="true"/>
    <dlc_EmailCC xmlns="http://schemas.microsoft.com/sharepoint/v3" xsi:nil="true"/>
    <dlc_EmailMailbox xmlns="http://schemas.microsoft.com/sharepoint/v3">
      <UserInfo>
        <DisplayName/>
        <AccountId xsi:nil="true"/>
        <AccountType/>
      </UserInfo>
    </dlc_EmailMailbox>
    <TaxCatchAll xmlns="f9632af1-d92f-4e4b-b1b1-372ce0b263e8">
      <Value>1</Value>
    </TaxCatchAll>
    <_dlc_DocId xmlns="f9632af1-d92f-4e4b-b1b1-372ce0b263e8">HMTWRKGRPNISTA-1425293091-4559</_dlc_DocId>
    <HMT_LegacySensitive xmlns="f9632af1-d92f-4e4b-b1b1-372ce0b263e8">false</HMT_LegacySensitive>
    <_dlc_DocIdUrl xmlns="f9632af1-d92f-4e4b-b1b1-372ce0b263e8">
      <Url>https://tris42.sharepoint.com/sites/hmt_wrkgrp_nista/_layouts/15/DocIdRedir.aspx?ID=HMTWRKGRPNISTA-1425293091-4559</Url>
      <Description>HMTWRKGRPNISTA-1425293091-4559</Description>
    </_dlc_DocIdUrl>
    <HMT_ClosedArchive xmlns="f9632af1-d92f-4e4b-b1b1-372ce0b263e8">false</HMT_ClosedArchive>
    <HMT_LegacyRecord xmlns="f9632af1-d92f-4e4b-b1b1-372ce0b263e8">false</HMT_LegacyRecord>
    <HMT_SubTeamHTField0 xmlns="f9632af1-d92f-4e4b-b1b1-372ce0b263e8">
      <Terms xmlns="http://schemas.microsoft.com/office/infopath/2007/PartnerControls"/>
    </HMT_SubTeamHTField0>
    <HMT_TeamHTField0 xmlns="f9632af1-d92f-4e4b-b1b1-372ce0b263e8">
      <Terms xmlns="http://schemas.microsoft.com/office/infopath/2007/PartnerControls"/>
    </HMT_TeamHTField0>
    <HMT_CategoryHTField0 xmlns="f9632af1-d92f-4e4b-b1b1-372ce0b263e8">
      <Terms xmlns="http://schemas.microsoft.com/office/infopath/2007/PartnerControls"/>
    </HMT_CategoryHTField0>
    <b9c42a306c8b47fcbaf8a41a71352f3a xmlns="f9632af1-d92f-4e4b-b1b1-372ce0b263e8">
      <Terms xmlns="http://schemas.microsoft.com/office/infopath/2007/PartnerControls"/>
    </b9c42a306c8b47fcbaf8a41a71352f3a>
    <HMT_GroupHTField0 xmlns="f9632af1-d92f-4e4b-b1b1-372ce0b263e8">
      <Terms xmlns="http://schemas.microsoft.com/office/infopath/2007/PartnerControls"/>
    </HMT_GroupHTField0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HMT Document" ma:contentTypeID="0x010100F3DA492754083E45834DB37B66A7598000C692CC2E8DBA9D49A57A9011250BE9AD" ma:contentTypeVersion="14" ma:contentTypeDescription="Create an InfoStore Document" ma:contentTypeScope="" ma:versionID="519302e92f54db160a6ec001ab9b44d3">
  <xsd:schema xmlns:xsd="http://www.w3.org/2001/XMLSchema" xmlns:xs="http://www.w3.org/2001/XMLSchema" xmlns:p="http://schemas.microsoft.com/office/2006/metadata/properties" xmlns:ns1="http://schemas.microsoft.com/sharepoint/v3" xmlns:ns2="f9632af1-d92f-4e4b-b1b1-372ce0b263e8" xmlns:ns3="9d1573ab-cb53-4aa2-b0bd-82a77ea0b1e8" targetNamespace="http://schemas.microsoft.com/office/2006/metadata/properties" ma:root="true" ma:fieldsID="98eec4ddf6ed8db3ad906f0de00581bf" ns1:_="" ns2:_="" ns3:_="">
    <xsd:import namespace="http://schemas.microsoft.com/sharepoint/v3"/>
    <xsd:import namespace="f9632af1-d92f-4e4b-b1b1-372ce0b263e8"/>
    <xsd:import namespace="9d1573ab-cb53-4aa2-b0bd-82a77ea0b1e8"/>
    <xsd:element name="properties">
      <xsd:complexType>
        <xsd:sequence>
          <xsd:element name="documentManagement">
            <xsd:complexType>
              <xsd:all>
                <xsd:element ref="ns1:dlc_EmailSubject" minOccurs="0"/>
                <xsd:element ref="ns1:dlc_EmailMailbox" minOccurs="0"/>
                <xsd:element ref="ns1:dlc_EmailTo" minOccurs="0"/>
                <xsd:element ref="ns1:dlc_EmailFrom" minOccurs="0"/>
                <xsd:element ref="ns1:dlc_EmailCC" minOccurs="0"/>
                <xsd:element ref="ns1:dlc_EmailBCC" minOccurs="0"/>
                <xsd:element ref="ns1:dlc_EmailSentUTC" minOccurs="0"/>
                <xsd:element ref="ns1:dlc_EmailReceivedUTC" minOccurs="0"/>
                <xsd:element ref="ns2:HMT_DocumentTypeHTField0" minOccurs="0"/>
                <xsd:element ref="ns2:HMT_Record" minOccurs="0"/>
                <xsd:element ref="ns2:HMT_GroupHTField0" minOccurs="0"/>
                <xsd:element ref="ns2:HMT_TeamHTField0" minOccurs="0"/>
                <xsd:element ref="ns2:HMT_SubTeamHTField0" minOccurs="0"/>
                <xsd:element ref="ns2:HMT_Theme" minOccurs="0"/>
                <xsd:element ref="ns2:HMT_Topic" minOccurs="0"/>
                <xsd:element ref="ns2:HMT_SubTopic" minOccurs="0"/>
                <xsd:element ref="ns2:HMT_CategoryHTField0" minOccurs="0"/>
                <xsd:element ref="ns2:HMT_ClosedOn" minOccurs="0"/>
                <xsd:element ref="ns2:HMT_DeletedOn" minOccurs="0"/>
                <xsd:element ref="ns2:HMT_ArchivedOn" minOccurs="0"/>
                <xsd:element ref="ns2:HMT_LegacyItemID" minOccurs="0"/>
                <xsd:element ref="ns2:HMT_LegacyCreatedBy" minOccurs="0"/>
                <xsd:element ref="ns2:HMT_LegacyModifiedBy" minOccurs="0"/>
                <xsd:element ref="ns2:HMT_LegacyOrigSource" minOccurs="0"/>
                <xsd:element ref="ns2:HMT_LegacyExtRef" minOccurs="0"/>
                <xsd:element ref="ns2:HMT_LegacySensitive" minOccurs="0"/>
                <xsd:element ref="ns2:HMT_LegacyRecord" minOccurs="0"/>
                <xsd:element ref="ns2:HMT_Audit" minOccurs="0"/>
                <xsd:element ref="ns2:HMT_ClosedBy" minOccurs="0"/>
                <xsd:element ref="ns2:HMT_ArchivedBy" minOccurs="0"/>
                <xsd:element ref="ns2:HMT_ClosedArchive" minOccurs="0"/>
                <xsd:element ref="ns2:HMT_ClosedOnOrig" minOccurs="0"/>
                <xsd:element ref="ns2:HMT_ClosedbyOrig" minOccurs="0"/>
                <xsd:element ref="ns2:_dlc_DocIdUrl" minOccurs="0"/>
                <xsd:element ref="ns2:TaxCatchAllLabel" minOccurs="0"/>
                <xsd:element ref="ns2:TaxCatchAll" minOccurs="0"/>
                <xsd:element ref="ns2:b9c42a306c8b47fcbaf8a41a71352f3a" minOccurs="0"/>
                <xsd:element ref="ns2:_dlc_DocId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lc_EmailSubject" ma:index="0" nillable="true" ma:displayName="Subject" ma:internalName="dlc_EmailSubject">
      <xsd:simpleType>
        <xsd:restriction base="dms:Text">
          <xsd:maxLength value="255"/>
        </xsd:restriction>
      </xsd:simpleType>
    </xsd:element>
    <xsd:element name="dlc_EmailMailbox" ma:index="1" nillable="true" ma:displayName="Submitter" ma:internalName="dlc_EmailMailbox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lc_EmailTo" ma:index="2" nillable="true" ma:displayName="To" ma:internalName="dlc_EmailTo">
      <xsd:simpleType>
        <xsd:restriction base="dms:Text">
          <xsd:maxLength value="255"/>
        </xsd:restriction>
      </xsd:simpleType>
    </xsd:element>
    <xsd:element name="dlc_EmailFrom" ma:index="3" nillable="true" ma:displayName="From" ma:internalName="dlc_EmailFrom">
      <xsd:simpleType>
        <xsd:restriction base="dms:Text">
          <xsd:maxLength value="255"/>
        </xsd:restriction>
      </xsd:simpleType>
    </xsd:element>
    <xsd:element name="dlc_EmailCC" ma:index="4" nillable="true" ma:displayName="CC" ma:internalName="dlc_EmailCC">
      <xsd:simpleType>
        <xsd:restriction base="dms:Note">
          <xsd:maxLength value="1024"/>
        </xsd:restriction>
      </xsd:simpleType>
    </xsd:element>
    <xsd:element name="dlc_EmailBCC" ma:index="5" nillable="true" ma:displayName="BCC" ma:internalName="dlc_EmailBCC">
      <xsd:simpleType>
        <xsd:restriction base="dms:Note">
          <xsd:maxLength value="1024"/>
        </xsd:restriction>
      </xsd:simpleType>
    </xsd:element>
    <xsd:element name="dlc_EmailSentUTC" ma:index="6" nillable="true" ma:displayName="Date Sent" ma:internalName="dlc_EmailSentUTC">
      <xsd:simpleType>
        <xsd:restriction base="dms:DateTime"/>
      </xsd:simpleType>
    </xsd:element>
    <xsd:element name="dlc_EmailReceivedUTC" ma:index="7" nillable="true" ma:displayName="Date Received" ma:internalName="dlc_EmailReceivedUTC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632af1-d92f-4e4b-b1b1-372ce0b263e8" elementFormDefault="qualified">
    <xsd:import namespace="http://schemas.microsoft.com/office/2006/documentManagement/types"/>
    <xsd:import namespace="http://schemas.microsoft.com/office/infopath/2007/PartnerControls"/>
    <xsd:element name="HMT_DocumentTypeHTField0" ma:index="9" nillable="true" ma:taxonomy="true" ma:internalName="HMT_DocumentTypeHTField0" ma:taxonomyFieldName="HMT_DocumentType" ma:displayName="Document Type" ma:default="1;#Other|c235b5c2-f697-427b-a70a-43d69599f998" ma:fieldId="{64e205a0-0872-4e26-9aef-64ca7bdb5848}" ma:sspId="9002b6cd-6bc3-456d-8dd0-19fe32dddaf9" ma:termSetId="b6f1e53f-947f-4b4b-98bb-41ceeb10f910" ma:anchorId="bd4325a7-7f6a-48f9-b0dc-cc3aef626e65" ma:open="false" ma:isKeyword="false">
      <xsd:complexType>
        <xsd:sequence>
          <xsd:element ref="pc:Terms" minOccurs="0" maxOccurs="1"/>
        </xsd:sequence>
      </xsd:complexType>
    </xsd:element>
    <xsd:element name="HMT_Record" ma:index="10" nillable="true" ma:displayName="Record" ma:description="Is this document a record?" ma:hidden="true" ma:internalName="HMT_Record" ma:readOnly="true">
      <xsd:simpleType>
        <xsd:restriction base="dms:Boolean"/>
      </xsd:simpleType>
    </xsd:element>
    <xsd:element name="HMT_GroupHTField0" ma:index="12" nillable="true" ma:taxonomy="true" ma:internalName="HMT_GroupHTField0" ma:taxonomyFieldName="HMT_Group" ma:displayName="Organisation unit" ma:readOnly="true" ma:default="" ma:fieldId="{0727aac2-e220-4289-aa2b-5b6dcdadae03}" ma:sspId="9002b6cd-6bc3-456d-8dd0-19fe32dddaf9" ma:termSetId="bfb00256-4f71-4b34-808b-e2a5e274e1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MT_TeamHTField0" ma:index="14" nillable="true" ma:taxonomy="true" ma:internalName="HMT_TeamHTField0" ma:taxonomyFieldName="HMT_Team" ma:displayName="Team" ma:readOnly="true" ma:default="" ma:fieldId="{2eefa5c6-211a-4a5e-9a50-7e1c1c1599ef}" ma:sspId="9002b6cd-6bc3-456d-8dd0-19fe32dddaf9" ma:termSetId="bfb00256-4f71-4b34-808b-e2a5e274e1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MT_SubTeamHTField0" ma:index="16" nillable="true" ma:taxonomy="true" ma:internalName="HMT_SubTeamHTField0" ma:taxonomyFieldName="HMT_SubTeam" ma:displayName="Sub Team" ma:readOnly="true" ma:default="" ma:fieldId="{1b8bc039-1a2e-4089-a24d-47de9e4a6672}" ma:sspId="9002b6cd-6bc3-456d-8dd0-19fe32dddaf9" ma:termSetId="bfb00256-4f71-4b34-808b-e2a5e274e1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MT_Theme" ma:index="17" nillable="true" ma:displayName="Library" ma:description="Document library theme" ma:hidden="true" ma:internalName="HMT_Theme" ma:readOnly="true">
      <xsd:simpleType>
        <xsd:restriction base="dms:Text"/>
      </xsd:simpleType>
    </xsd:element>
    <xsd:element name="HMT_Topic" ma:index="18" nillable="true" ma:displayName="Topic" ma:description="Topic" ma:hidden="true" ma:internalName="HMT_Topic" ma:readOnly="true">
      <xsd:simpleType>
        <xsd:restriction base="dms:Text"/>
      </xsd:simpleType>
    </xsd:element>
    <xsd:element name="HMT_SubTopic" ma:index="19" nillable="true" ma:displayName="Sub Topic" ma:description="Sub topic" ma:hidden="true" ma:internalName="HMT_SubTopic" ma:readOnly="true">
      <xsd:simpleType>
        <xsd:restriction base="dms:Text"/>
      </xsd:simpleType>
    </xsd:element>
    <xsd:element name="HMT_CategoryHTField0" ma:index="21" nillable="true" ma:taxonomy="true" ma:internalName="HMT_CategoryHTField0" ma:taxonomyFieldName="HMT_Category" ma:displayName="Category" ma:readOnly="true" ma:default="" ma:fieldId="{03bf77b0-a02d-47ea-8bec-4fb357d1f3ee}" ma:sspId="9002b6cd-6bc3-456d-8dd0-19fe32dddaf9" ma:termSetId="b6f1e53f-947f-4b4b-98bb-41ceeb10f91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MT_ClosedOn" ma:index="23" nillable="true" ma:displayName="Closed On" ma:description="The date this item was closed on" ma:format="DateTime" ma:hidden="true" ma:internalName="HMT_ClosedOn" ma:readOnly="true">
      <xsd:simpleType>
        <xsd:restriction base="dms:DateTime"/>
      </xsd:simpleType>
    </xsd:element>
    <xsd:element name="HMT_DeletedOn" ma:index="24" nillable="true" ma:displayName="Deleted On" ma:description="The date this item was deleted on" ma:format="DateTime" ma:hidden="true" ma:internalName="HMT_DeletedOn" ma:readOnly="true">
      <xsd:simpleType>
        <xsd:restriction base="dms:DateTime"/>
      </xsd:simpleType>
    </xsd:element>
    <xsd:element name="HMT_ArchivedOn" ma:index="25" nillable="true" ma:displayName="Archived On" ma:description="The date this item was archived on" ma:format="DateTime" ma:hidden="true" ma:internalName="HMT_ArchivedOn" ma:readOnly="true">
      <xsd:simpleType>
        <xsd:restriction base="dms:DateTime"/>
      </xsd:simpleType>
    </xsd:element>
    <xsd:element name="HMT_LegacyItemID" ma:index="26" nillable="true" ma:displayName="Legacy Item ID" ma:hidden="true" ma:internalName="HMT_LegacyItemID" ma:readOnly="true">
      <xsd:simpleType>
        <xsd:restriction base="dms:Text"/>
      </xsd:simpleType>
    </xsd:element>
    <xsd:element name="HMT_LegacyCreatedBy" ma:index="27" nillable="true" ma:displayName="Legacy Created By" ma:hidden="true" ma:internalName="HMT_LegacyCreatedBy" ma:readOnly="true">
      <xsd:simpleType>
        <xsd:restriction base="dms:Text"/>
      </xsd:simpleType>
    </xsd:element>
    <xsd:element name="HMT_LegacyModifiedBy" ma:index="28" nillable="true" ma:displayName="Legacy Modified By" ma:hidden="true" ma:internalName="HMT_LegacyModifiedBy" ma:readOnly="true">
      <xsd:simpleType>
        <xsd:restriction base="dms:Text"/>
      </xsd:simpleType>
    </xsd:element>
    <xsd:element name="HMT_LegacyOrigSource" ma:index="29" nillable="true" ma:displayName="Original Source" ma:hidden="true" ma:internalName="HMT_LegacyOrigSource" ma:readOnly="true">
      <xsd:simpleType>
        <xsd:restriction base="dms:Text"/>
      </xsd:simpleType>
    </xsd:element>
    <xsd:element name="HMT_LegacyExtRef" ma:index="30" nillable="true" ma:displayName="External Reference" ma:hidden="true" ma:internalName="HMT_LegacyExtRef" ma:readOnly="true">
      <xsd:simpleType>
        <xsd:restriction base="dms:Text"/>
      </xsd:simpleType>
    </xsd:element>
    <xsd:element name="HMT_LegacySensitive" ma:index="31" nillable="true" ma:displayName="Sensitive Item" ma:default="0" ma:hidden="true" ma:internalName="HMT_LegacySensitive" ma:readOnly="true">
      <xsd:simpleType>
        <xsd:restriction base="dms:Boolean"/>
      </xsd:simpleType>
    </xsd:element>
    <xsd:element name="HMT_LegacyRecord" ma:index="32" nillable="true" ma:displayName="Legacy Record" ma:default="0" ma:hidden="true" ma:internalName="HMT_LegacyRecord" ma:readOnly="true">
      <xsd:simpleType>
        <xsd:restriction base="dms:Boolean"/>
      </xsd:simpleType>
    </xsd:element>
    <xsd:element name="HMT_Audit" ma:index="33" nillable="true" ma:displayName="Audit Log" ma:description="Audit Log" ma:internalName="HMT_Audit" ma:readOnly="true">
      <xsd:simpleType>
        <xsd:restriction base="dms:Note">
          <xsd:maxLength value="255"/>
        </xsd:restriction>
      </xsd:simpleType>
    </xsd:element>
    <xsd:element name="HMT_ClosedBy" ma:index="34" nillable="true" ma:displayName="Closed By" ma:description="Who closed this item" ma:hidden="true" ma:list="UserInfo" ma:internalName="HMT_Clos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MT_ArchivedBy" ma:index="35" nillable="true" ma:displayName="Archived By" ma:description="Who archived this item" ma:hidden="true" ma:list="UserInfo" ma:internalName="HMT_Archiv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MT_ClosedArchive" ma:index="36" nillable="true" ma:displayName="Closed Archive" ma:default="0" ma:description="Item sent to closed archive" ma:hidden="true" ma:internalName="HMT_ClosedArchive" ma:readOnly="true">
      <xsd:simpleType>
        <xsd:restriction base="dms:Boolean"/>
      </xsd:simpleType>
    </xsd:element>
    <xsd:element name="HMT_ClosedOnOrig" ma:index="37" nillable="true" ma:displayName="Original Closed On" ma:description="The date this item was originally closed on" ma:format="DateTime" ma:hidden="true" ma:internalName="HMT_ClosedOnOrig" ma:readOnly="true">
      <xsd:simpleType>
        <xsd:restriction base="dms:DateTime"/>
      </xsd:simpleType>
    </xsd:element>
    <xsd:element name="HMT_ClosedbyOrig" ma:index="38" nillable="true" ma:displayName="Original Closed By" ma:description="Who originally closed this item" ma:hidden="true" ma:list="UserInfo" ma:internalName="HMT_ClosedbyOrig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Url" ma:index="4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axCatchAllLabel" ma:index="47" nillable="true" ma:displayName="Taxonomy Catch All Column1" ma:hidden="true" ma:list="{7c34afa1-5e84-42b8-bbed-78912bb5a4f4}" ma:internalName="TaxCatchAllLabel" ma:readOnly="true" ma:showField="CatchAllDataLabel" ma:web="f9632af1-d92f-4e4b-b1b1-372ce0b263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48" nillable="true" ma:displayName="Taxonomy Catch All Column" ma:hidden="true" ma:list="{7c34afa1-5e84-42b8-bbed-78912bb5a4f4}" ma:internalName="TaxCatchAll" ma:showField="CatchAllData" ma:web="f9632af1-d92f-4e4b-b1b1-372ce0b263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b9c42a306c8b47fcbaf8a41a71352f3a" ma:index="49" nillable="true" ma:taxonomy="true" ma:internalName="b9c42a306c8b47fcbaf8a41a71352f3a" ma:taxonomyFieldName="HMT_Classification" ma:displayName="Classification" ma:readOnly="true" ma:default="" ma:fieldId="{b9c42a30-6c8b-47fc-baf8-a41a71352f3a}" ma:sspId="9002b6cd-6bc3-456d-8dd0-19fe32dddaf9" ma:termSetId="7a69d7dc-39ad-4ce6-95e5-a2714f1574d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50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PersistId" ma:index="5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573ab-cb53-4aa2-b0bd-82a77ea0b1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5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57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59" nillable="true" ma:taxonomy="true" ma:internalName="lcf76f155ced4ddcb4097134ff3c332f" ma:taxonomyFieldName="MediaServiceImageTags" ma:displayName="Image Tags" ma:readOnly="false" ma:fieldId="{5cf76f15-5ced-4ddc-b409-7134ff3c332f}" ma:taxonomyMulti="true" ma:sspId="9002b6cd-6bc3-456d-8dd0-19fe32ddda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6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6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6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6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6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6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3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5405D3-6599-4472-997C-5DF0C7DCF169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932B062-BD78-41AA-B68C-797A925618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8D4C60-2721-4990-8A5B-69162D13207F}">
  <ds:schemaRefs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9d1573ab-cb53-4aa2-b0bd-82a77ea0b1e8"/>
    <ds:schemaRef ds:uri="http://schemas.openxmlformats.org/package/2006/metadata/core-properties"/>
    <ds:schemaRef ds:uri="f9632af1-d92f-4e4b-b1b1-372ce0b263e8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5A00517E-6E4B-4C2C-AA33-1D0F6BEF5B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9632af1-d92f-4e4b-b1b1-372ce0b263e8"/>
    <ds:schemaRef ds:uri="9d1573ab-cb53-4aa2-b0bd-82a77ea0b1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6620</TotalTime>
  <Words>237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Benefits template_map GPD.pptx</dc:title>
  <dc:creator>Ursula Moncrieff</dc:creator>
  <cp:lastModifiedBy>Moncrieff, Ursula - NISTA</cp:lastModifiedBy>
  <cp:revision>262</cp:revision>
  <dcterms:created xsi:type="dcterms:W3CDTF">2025-05-08T09:17:11Z</dcterms:created>
  <dcterms:modified xsi:type="dcterms:W3CDTF">2025-09-15T10:59:21Z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0x010100F3DA492754083E45834DB37B66A7598000C692CC2E8DBA9D49A57A9011250BE9AD</vt:lpwstr>
  </property>
  <property fmtid="{D5CDD505-2E9C-101B-9397-08002B2CF9AE}" pid="3" name="_dlc_DocIdItemGuid">
    <vt:lpwstr>9b00dccf-abea-42fb-be53-fc90bf73bd15</vt:lpwstr>
  </property>
  <property fmtid="{D5CDD505-2E9C-101B-9397-08002B2CF9AE}" pid="4" name="HMT_Category">
    <vt:lpwstr/>
  </property>
  <property fmtid="{D5CDD505-2E9C-101B-9397-08002B2CF9AE}" pid="5" name="HMT_SubTeam">
    <vt:lpwstr/>
  </property>
  <property fmtid="{D5CDD505-2E9C-101B-9397-08002B2CF9AE}" pid="6" name="HMT_Group">
    <vt:lpwstr/>
  </property>
  <property fmtid="{D5CDD505-2E9C-101B-9397-08002B2CF9AE}" pid="7" name="HMT_Team">
    <vt:lpwstr/>
  </property>
  <property fmtid="{D5CDD505-2E9C-101B-9397-08002B2CF9AE}" pid="8" name="MediaServiceImageTags">
    <vt:lpwstr/>
  </property>
  <property fmtid="{D5CDD505-2E9C-101B-9397-08002B2CF9AE}" pid="9" name="HMT_Classification">
    <vt:lpwstr/>
  </property>
  <property fmtid="{D5CDD505-2E9C-101B-9397-08002B2CF9AE}" pid="10" name="HMT_DocumentType">
    <vt:lpwstr>1;#Other|c235b5c2-f697-427b-a70a-43d69599f998</vt:lpwstr>
  </property>
</Properties>
</file>